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45d4c55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45d4c55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45d4c55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45d4c55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61cae42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61cae42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61cae42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661cae42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61cae4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61cae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Modular GCD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Anna, Bernhard and David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Modular GCD of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Modular GCD of Polynomials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 in GCD Computations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GCD g of non zero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Euclid’s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Bèzout cofactors</a:t>
            </a:r>
            <a:endParaRPr sz="14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50" y="2897200"/>
            <a:ext cx="2990938" cy="2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550" y="3631725"/>
            <a:ext cx="2378006" cy="2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005" y="1604175"/>
            <a:ext cx="3392712" cy="8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000" y="4014550"/>
            <a:ext cx="29006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Modular GCD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ɸ</a:t>
            </a:r>
            <a:r>
              <a:rPr lang="de" sz="800"/>
              <a:t>p</a:t>
            </a:r>
            <a:r>
              <a:rPr lang="de"/>
              <a:t> is homomorphism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Select primes</a:t>
            </a:r>
            <a:br>
              <a:rPr lang="de"/>
            </a:br>
            <a:r>
              <a:rPr lang="de"/>
              <a:t>- Unlucky primes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computed result is not the gcd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"/>
              <a:t>example: a(x) = x - 3, b(x) = x + 2, gcd(a, b) = 1, mod 5 : gcd(a, b) = x + 2</a:t>
            </a:r>
            <a:endParaRPr sz="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Convert a and b to modular representation</a:t>
            </a:r>
            <a:endParaRPr sz="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Reduction loop</a:t>
            </a:r>
            <a:endParaRPr sz="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Return result in standard representation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725" y="1017725"/>
            <a:ext cx="4348750" cy="9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Large growing coefficients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4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Problem:</a:t>
            </a:r>
            <a:br>
              <a:rPr lang="de"/>
            </a:br>
            <a:r>
              <a:rPr lang="de"/>
              <a:t>Coefficients are growing to large number while computing the GCD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Solutions: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monic after each reduction, but needs extra GCD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or</a:t>
            </a:r>
            <a:r>
              <a:rPr lang="de"/>
              <a:t>...</a:t>
            </a:r>
            <a:r>
              <a:rPr lang="de"/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00" y="1104225"/>
            <a:ext cx="4037176" cy="35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Modular GCD computation with...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… Polynomials: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eliminated risk of large growing coefficients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… Integers: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more efficient and much faster than the original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arithmetic operations can be performed on parallel processors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