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D34D-A376-4547-8179-9AA895ACA30F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D988-8B97-4492-8ECB-A2BD96C8D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98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D34D-A376-4547-8179-9AA895ACA30F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D988-8B97-4492-8ECB-A2BD96C8D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832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D34D-A376-4547-8179-9AA895ACA30F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D988-8B97-4492-8ECB-A2BD96C8D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89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D34D-A376-4547-8179-9AA895ACA30F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D988-8B97-4492-8ECB-A2BD96C8D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80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D34D-A376-4547-8179-9AA895ACA30F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D988-8B97-4492-8ECB-A2BD96C8D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301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D34D-A376-4547-8179-9AA895ACA30F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D988-8B97-4492-8ECB-A2BD96C8D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09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D34D-A376-4547-8179-9AA895ACA30F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D988-8B97-4492-8ECB-A2BD96C8D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34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D34D-A376-4547-8179-9AA895ACA30F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D988-8B97-4492-8ECB-A2BD96C8D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03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D34D-A376-4547-8179-9AA895ACA30F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D988-8B97-4492-8ECB-A2BD96C8D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D34D-A376-4547-8179-9AA895ACA30F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D988-8B97-4492-8ECB-A2BD96C8D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322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D34D-A376-4547-8179-9AA895ACA30F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D988-8B97-4492-8ECB-A2BD96C8D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997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5D34D-A376-4547-8179-9AA895ACA30F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2D988-8B97-4492-8ECB-A2BD96C8D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39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4159" y="655635"/>
            <a:ext cx="246888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Fit pilot Gaussian model w/ non-constant variance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4159" y="1930865"/>
            <a:ext cx="24688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Inspect standardized residuals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95266" y="3143914"/>
            <a:ext cx="24688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hoose a better distribution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95266" y="4249554"/>
            <a:ext cx="24688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Re-fit with fixed-effect structure from step 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95266" y="5355194"/>
            <a:ext cx="24688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Compute diagnostics and assess fit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Isosceles Triangle 13"/>
          <p:cNvSpPr/>
          <p:nvPr/>
        </p:nvSpPr>
        <p:spPr>
          <a:xfrm rot="16200000">
            <a:off x="4258548" y="3085330"/>
            <a:ext cx="1040168" cy="82897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64239" y="196326"/>
            <a:ext cx="1197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332547" y="3143914"/>
            <a:ext cx="1197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DONE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31189" y="6291557"/>
            <a:ext cx="1197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DONE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Arrow Connector 18"/>
          <p:cNvCxnSpPr>
            <a:stCxn id="5" idx="2"/>
            <a:endCxn id="11" idx="0"/>
          </p:cNvCxnSpPr>
          <p:nvPr/>
        </p:nvCxnSpPr>
        <p:spPr>
          <a:xfrm>
            <a:off x="1558599" y="2577196"/>
            <a:ext cx="1571107" cy="566718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2"/>
            <a:endCxn id="16" idx="0"/>
          </p:cNvCxnSpPr>
          <p:nvPr/>
        </p:nvCxnSpPr>
        <p:spPr>
          <a:xfrm flipH="1">
            <a:off x="265970" y="2577196"/>
            <a:ext cx="1292629" cy="566718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2"/>
            <a:endCxn id="12" idx="0"/>
          </p:cNvCxnSpPr>
          <p:nvPr/>
        </p:nvCxnSpPr>
        <p:spPr>
          <a:xfrm>
            <a:off x="3129706" y="3790245"/>
            <a:ext cx="0" cy="459309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2"/>
            <a:endCxn id="13" idx="0"/>
          </p:cNvCxnSpPr>
          <p:nvPr/>
        </p:nvCxnSpPr>
        <p:spPr>
          <a:xfrm>
            <a:off x="3129706" y="4895885"/>
            <a:ext cx="0" cy="459309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2"/>
            <a:endCxn id="17" idx="0"/>
          </p:cNvCxnSpPr>
          <p:nvPr/>
        </p:nvCxnSpPr>
        <p:spPr>
          <a:xfrm>
            <a:off x="3129706" y="6001525"/>
            <a:ext cx="0" cy="290032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" idx="2"/>
            <a:endCxn id="5" idx="0"/>
          </p:cNvCxnSpPr>
          <p:nvPr/>
        </p:nvCxnSpPr>
        <p:spPr>
          <a:xfrm>
            <a:off x="1558599" y="1578965"/>
            <a:ext cx="0" cy="351900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3" idx="1"/>
            <a:endCxn id="11" idx="1"/>
          </p:cNvCxnSpPr>
          <p:nvPr/>
        </p:nvCxnSpPr>
        <p:spPr>
          <a:xfrm rot="10800000">
            <a:off x="1895266" y="3467080"/>
            <a:ext cx="12700" cy="2211280"/>
          </a:xfrm>
          <a:prstGeom prst="bentConnector3">
            <a:avLst>
              <a:gd name="adj1" fmla="val 2781819"/>
            </a:avLst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002086" y="2062208"/>
            <a:ext cx="1197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Skewness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 rot="16200000">
            <a:off x="4829867" y="3408970"/>
            <a:ext cx="1197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Kurtosis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027282"/>
              </p:ext>
            </p:extLst>
          </p:nvPr>
        </p:nvGraphicFramePr>
        <p:xfrm>
          <a:off x="5585886" y="2384387"/>
          <a:ext cx="3681558" cy="2403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151">
                  <a:extLst>
                    <a:ext uri="{9D8B030D-6E8A-4147-A177-3AD203B41FA5}">
                      <a16:colId xmlns:a16="http://schemas.microsoft.com/office/drawing/2014/main" val="1625646075"/>
                    </a:ext>
                  </a:extLst>
                </a:gridCol>
                <a:gridCol w="609151">
                  <a:extLst>
                    <a:ext uri="{9D8B030D-6E8A-4147-A177-3AD203B41FA5}">
                      <a16:colId xmlns:a16="http://schemas.microsoft.com/office/drawing/2014/main" val="872546237"/>
                    </a:ext>
                  </a:extLst>
                </a:gridCol>
                <a:gridCol w="1011645">
                  <a:extLst>
                    <a:ext uri="{9D8B030D-6E8A-4147-A177-3AD203B41FA5}">
                      <a16:colId xmlns:a16="http://schemas.microsoft.com/office/drawing/2014/main" val="3333672044"/>
                    </a:ext>
                  </a:extLst>
                </a:gridCol>
                <a:gridCol w="854393">
                  <a:extLst>
                    <a:ext uri="{9D8B030D-6E8A-4147-A177-3AD203B41FA5}">
                      <a16:colId xmlns:a16="http://schemas.microsoft.com/office/drawing/2014/main" val="74691028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4291173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Negative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Positive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Both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583708"/>
                  </a:ext>
                </a:extLst>
              </a:tr>
              <a:tr h="51998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035552"/>
                  </a:ext>
                </a:extLst>
              </a:tr>
              <a:tr h="49045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Platy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504895"/>
                  </a:ext>
                </a:extLst>
              </a:tr>
              <a:tr h="540327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Lepto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838438"/>
                  </a:ext>
                </a:extLst>
              </a:tr>
              <a:tr h="48213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Both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88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929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</TotalTime>
  <Words>40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Rice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E Miller</dc:creator>
  <cp:lastModifiedBy>Thomas E Miller</cp:lastModifiedBy>
  <cp:revision>8</cp:revision>
  <dcterms:created xsi:type="dcterms:W3CDTF">2020-07-31T16:38:11Z</dcterms:created>
  <dcterms:modified xsi:type="dcterms:W3CDTF">2020-07-31T22:01:16Z</dcterms:modified>
</cp:coreProperties>
</file>