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46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9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3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8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8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0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3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0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2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9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5D34D-A376-4547-8179-9AA895ACA30F}" type="datetimeFigureOut">
              <a:rPr lang="en-US" smtClean="0"/>
              <a:t>8/5/2020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3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59" y="655635"/>
            <a:ext cx="24688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Fit pilot Gaussian model w/ non-constant variance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159" y="1930865"/>
            <a:ext cx="2468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Inspect standardized residuals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5266" y="3143914"/>
            <a:ext cx="2468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hoose a better distribution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95266" y="4249554"/>
            <a:ext cx="2468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Re-fit with fixed-effect structure from step 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95266" y="5355194"/>
            <a:ext cx="2468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Compute diagnostics and assess fit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Isosceles Triangle 13"/>
          <p:cNvSpPr/>
          <p:nvPr/>
        </p:nvSpPr>
        <p:spPr>
          <a:xfrm rot="16200000">
            <a:off x="4258548" y="3085330"/>
            <a:ext cx="1040168" cy="82897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64239" y="196326"/>
            <a:ext cx="119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332547" y="3143914"/>
            <a:ext cx="119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31189" y="6460834"/>
            <a:ext cx="119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>
            <a:stCxn id="5" idx="2"/>
            <a:endCxn id="11" idx="0"/>
          </p:cNvCxnSpPr>
          <p:nvPr/>
        </p:nvCxnSpPr>
        <p:spPr>
          <a:xfrm>
            <a:off x="1558599" y="2577196"/>
            <a:ext cx="1571107" cy="56671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16" idx="0"/>
          </p:cNvCxnSpPr>
          <p:nvPr/>
        </p:nvCxnSpPr>
        <p:spPr>
          <a:xfrm flipH="1">
            <a:off x="265970" y="2577196"/>
            <a:ext cx="1292629" cy="56671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3129706" y="3790245"/>
            <a:ext cx="0" cy="45930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3" idx="0"/>
          </p:cNvCxnSpPr>
          <p:nvPr/>
        </p:nvCxnSpPr>
        <p:spPr>
          <a:xfrm>
            <a:off x="3129706" y="4895885"/>
            <a:ext cx="0" cy="45930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2"/>
            <a:endCxn id="17" idx="0"/>
          </p:cNvCxnSpPr>
          <p:nvPr/>
        </p:nvCxnSpPr>
        <p:spPr>
          <a:xfrm>
            <a:off x="3129706" y="6001525"/>
            <a:ext cx="0" cy="45930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  <a:endCxn id="5" idx="0"/>
          </p:cNvCxnSpPr>
          <p:nvPr/>
        </p:nvCxnSpPr>
        <p:spPr>
          <a:xfrm>
            <a:off x="1558599" y="1578965"/>
            <a:ext cx="0" cy="35190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3" idx="1"/>
            <a:endCxn id="11" idx="1"/>
          </p:cNvCxnSpPr>
          <p:nvPr/>
        </p:nvCxnSpPr>
        <p:spPr>
          <a:xfrm rot="10800000">
            <a:off x="1895266" y="3467080"/>
            <a:ext cx="12700" cy="2211280"/>
          </a:xfrm>
          <a:prstGeom prst="bentConnector3">
            <a:avLst>
              <a:gd name="adj1" fmla="val 2781819"/>
            </a:avLst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02086" y="2062208"/>
            <a:ext cx="119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Skewness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4829867" y="3408970"/>
            <a:ext cx="119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Kurtosis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011888"/>
              </p:ext>
            </p:extLst>
          </p:nvPr>
        </p:nvGraphicFramePr>
        <p:xfrm>
          <a:off x="5585886" y="2384387"/>
          <a:ext cx="3681558" cy="24676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151">
                  <a:extLst>
                    <a:ext uri="{9D8B030D-6E8A-4147-A177-3AD203B41FA5}">
                      <a16:colId xmlns:a16="http://schemas.microsoft.com/office/drawing/2014/main" val="1625646075"/>
                    </a:ext>
                  </a:extLst>
                </a:gridCol>
                <a:gridCol w="609151">
                  <a:extLst>
                    <a:ext uri="{9D8B030D-6E8A-4147-A177-3AD203B41FA5}">
                      <a16:colId xmlns:a16="http://schemas.microsoft.com/office/drawing/2014/main" val="872546237"/>
                    </a:ext>
                  </a:extLst>
                </a:gridCol>
                <a:gridCol w="1011645">
                  <a:extLst>
                    <a:ext uri="{9D8B030D-6E8A-4147-A177-3AD203B41FA5}">
                      <a16:colId xmlns:a16="http://schemas.microsoft.com/office/drawing/2014/main" val="3333672044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74691028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4291173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Positive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Both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583708"/>
                  </a:ext>
                </a:extLst>
              </a:tr>
              <a:tr h="583925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Meso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035552"/>
                  </a:ext>
                </a:extLst>
              </a:tr>
              <a:tr h="49045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Platy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504895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Lepto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8438"/>
                  </a:ext>
                </a:extLst>
              </a:tr>
              <a:tr h="48213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Both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8853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 rot="20137366">
            <a:off x="115007" y="2667486"/>
            <a:ext cx="137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Gaussian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199264">
            <a:off x="1829048" y="2704575"/>
            <a:ext cx="137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Non-Gaussian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29705" y="5983781"/>
            <a:ext cx="13430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Simulated data look like real data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536910" y="4331549"/>
            <a:ext cx="15134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Simulated data do not look like real data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59" y="655635"/>
            <a:ext cx="24688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Fit pilot Gaussian model w/ non-constant variance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159" y="1930865"/>
            <a:ext cx="2468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Inspect standardized residuals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5266" y="3143914"/>
            <a:ext cx="2468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hoose a better distribution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95266" y="4249554"/>
            <a:ext cx="2468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Re-fit with fixed-effect structure from step 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95266" y="5355194"/>
            <a:ext cx="2468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Compute diagnostics and assess fit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Isosceles Triangle 13"/>
          <p:cNvSpPr/>
          <p:nvPr/>
        </p:nvSpPr>
        <p:spPr>
          <a:xfrm rot="16200000">
            <a:off x="3513165" y="3060731"/>
            <a:ext cx="2529237" cy="8126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64239" y="196326"/>
            <a:ext cx="119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332547" y="3143914"/>
            <a:ext cx="119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31189" y="6460834"/>
            <a:ext cx="119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>
            <a:stCxn id="5" idx="2"/>
            <a:endCxn id="11" idx="0"/>
          </p:cNvCxnSpPr>
          <p:nvPr/>
        </p:nvCxnSpPr>
        <p:spPr>
          <a:xfrm>
            <a:off x="1558599" y="2577196"/>
            <a:ext cx="1571107" cy="56671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16" idx="0"/>
          </p:cNvCxnSpPr>
          <p:nvPr/>
        </p:nvCxnSpPr>
        <p:spPr>
          <a:xfrm flipH="1">
            <a:off x="265970" y="2577196"/>
            <a:ext cx="1292629" cy="56671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3129706" y="3790245"/>
            <a:ext cx="0" cy="45930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3" idx="0"/>
          </p:cNvCxnSpPr>
          <p:nvPr/>
        </p:nvCxnSpPr>
        <p:spPr>
          <a:xfrm>
            <a:off x="3129706" y="4895885"/>
            <a:ext cx="0" cy="45930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2"/>
            <a:endCxn id="17" idx="0"/>
          </p:cNvCxnSpPr>
          <p:nvPr/>
        </p:nvCxnSpPr>
        <p:spPr>
          <a:xfrm>
            <a:off x="3129706" y="6001525"/>
            <a:ext cx="0" cy="45930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  <a:endCxn id="5" idx="0"/>
          </p:cNvCxnSpPr>
          <p:nvPr/>
        </p:nvCxnSpPr>
        <p:spPr>
          <a:xfrm>
            <a:off x="1558599" y="1578965"/>
            <a:ext cx="0" cy="35190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3" idx="1"/>
            <a:endCxn id="11" idx="1"/>
          </p:cNvCxnSpPr>
          <p:nvPr/>
        </p:nvCxnSpPr>
        <p:spPr>
          <a:xfrm rot="10800000">
            <a:off x="1895266" y="3467080"/>
            <a:ext cx="12700" cy="2211280"/>
          </a:xfrm>
          <a:prstGeom prst="bentConnector3">
            <a:avLst>
              <a:gd name="adj1" fmla="val 2781819"/>
            </a:avLst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83718" y="872121"/>
            <a:ext cx="141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Skewness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3984305" y="3008449"/>
            <a:ext cx="294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Kurtosis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599731"/>
              </p:ext>
            </p:extLst>
          </p:nvPr>
        </p:nvGraphicFramePr>
        <p:xfrm>
          <a:off x="5695378" y="1258886"/>
          <a:ext cx="3973715" cy="41086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245">
                  <a:extLst>
                    <a:ext uri="{9D8B030D-6E8A-4147-A177-3AD203B41FA5}">
                      <a16:colId xmlns:a16="http://schemas.microsoft.com/office/drawing/2014/main" val="1625646075"/>
                    </a:ext>
                  </a:extLst>
                </a:gridCol>
                <a:gridCol w="1545843">
                  <a:extLst>
                    <a:ext uri="{9D8B030D-6E8A-4147-A177-3AD203B41FA5}">
                      <a16:colId xmlns:a16="http://schemas.microsoft.com/office/drawing/2014/main" val="872546237"/>
                    </a:ext>
                  </a:extLst>
                </a:gridCol>
                <a:gridCol w="1575627">
                  <a:extLst>
                    <a:ext uri="{9D8B030D-6E8A-4147-A177-3AD203B41FA5}">
                      <a16:colId xmlns:a16="http://schemas.microsoft.com/office/drawing/2014/main" val="3333672044"/>
                    </a:ext>
                  </a:extLst>
                </a:gridCol>
              </a:tblGrid>
              <a:tr h="550316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skew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 ↔ positive skew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583708"/>
                  </a:ext>
                </a:extLst>
              </a:tr>
              <a:tr h="1028453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Mesokurtic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Skewed normal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035552"/>
                  </a:ext>
                </a:extLst>
              </a:tr>
              <a:tr h="1010942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Leptokurtic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40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distribution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Generalized</a:t>
                      </a:r>
                      <a:r>
                        <a:rPr lang="en-US" sz="140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i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Normal-Exponential-</a:t>
                      </a:r>
                      <a:r>
                        <a:rPr lang="en-US" sz="1400" i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40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distribution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Exponential-Generalized Beta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Johnson’s S</a:t>
                      </a:r>
                      <a:r>
                        <a:rPr lang="en-US" sz="1400" i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en-US" sz="14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8438"/>
                  </a:ext>
                </a:extLst>
              </a:tr>
              <a:tr h="1151564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Platykurtic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↔ Leptokurtic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exponential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sinh-arcsinh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Skewed power exponential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Skewed generalized </a:t>
                      </a:r>
                      <a:r>
                        <a:rPr lang="en-US" sz="14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14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8853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 rot="20137366">
            <a:off x="115007" y="2667486"/>
            <a:ext cx="137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Gaussian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97561" y="872121"/>
            <a:ext cx="1373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Fixed-effects model selection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29705" y="5983781"/>
            <a:ext cx="13430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Simulated data are consistent with real data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447961" y="4420498"/>
            <a:ext cx="1691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Simulated data are not consistent with real data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ircular Arrow 5"/>
          <p:cNvSpPr/>
          <p:nvPr/>
        </p:nvSpPr>
        <p:spPr>
          <a:xfrm rot="5400000">
            <a:off x="2454901" y="655182"/>
            <a:ext cx="676275" cy="84691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28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199264">
            <a:off x="1898600" y="2710233"/>
            <a:ext cx="137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Non-Gaussian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3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287</TotalTime>
  <Words>143</Words>
  <Application>Microsoft Office PowerPoint</Application>
  <PresentationFormat>On-screen Show (4:3)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Rice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E Miller</dc:creator>
  <cp:lastModifiedBy>Tom Miller</cp:lastModifiedBy>
  <cp:revision>16</cp:revision>
  <dcterms:created xsi:type="dcterms:W3CDTF">2020-07-31T16:38:11Z</dcterms:created>
  <dcterms:modified xsi:type="dcterms:W3CDTF">2020-08-05T17:39:53Z</dcterms:modified>
</cp:coreProperties>
</file>