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9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59" y="655635"/>
            <a:ext cx="2468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Fit pilot Gaussian model w/ non-constant variance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159" y="1930865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Inspect standardized residuals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5266" y="314391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hoose a better distribution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5266" y="424955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Re-fit with fixed-effect structure from step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5266" y="535519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 diagnostics and assess fit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16200000">
            <a:off x="4258548" y="3085330"/>
            <a:ext cx="1040168" cy="82897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4239" y="196326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32547" y="3143914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1189" y="6460834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5" idx="2"/>
            <a:endCxn id="11" idx="0"/>
          </p:cNvCxnSpPr>
          <p:nvPr/>
        </p:nvCxnSpPr>
        <p:spPr>
          <a:xfrm>
            <a:off x="1558599" y="2577196"/>
            <a:ext cx="1571107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6" idx="0"/>
          </p:cNvCxnSpPr>
          <p:nvPr/>
        </p:nvCxnSpPr>
        <p:spPr>
          <a:xfrm flipH="1">
            <a:off x="265970" y="2577196"/>
            <a:ext cx="1292629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3129706" y="379024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3" idx="0"/>
          </p:cNvCxnSpPr>
          <p:nvPr/>
        </p:nvCxnSpPr>
        <p:spPr>
          <a:xfrm>
            <a:off x="3129706" y="489588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7" idx="0"/>
          </p:cNvCxnSpPr>
          <p:nvPr/>
        </p:nvCxnSpPr>
        <p:spPr>
          <a:xfrm>
            <a:off x="3129706" y="600152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>
            <a:off x="1558599" y="1578965"/>
            <a:ext cx="0" cy="35190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1"/>
            <a:endCxn id="11" idx="1"/>
          </p:cNvCxnSpPr>
          <p:nvPr/>
        </p:nvCxnSpPr>
        <p:spPr>
          <a:xfrm rot="10800000">
            <a:off x="1895266" y="3467080"/>
            <a:ext cx="12700" cy="2211280"/>
          </a:xfrm>
          <a:prstGeom prst="bentConnector3">
            <a:avLst>
              <a:gd name="adj1" fmla="val 2781819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02086" y="2062208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4829867" y="3408970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11888"/>
              </p:ext>
            </p:extLst>
          </p:nvPr>
        </p:nvGraphicFramePr>
        <p:xfrm>
          <a:off x="5585886" y="2384387"/>
          <a:ext cx="3681558" cy="2467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51">
                  <a:extLst>
                    <a:ext uri="{9D8B030D-6E8A-4147-A177-3AD203B41FA5}">
                      <a16:colId xmlns:a16="http://schemas.microsoft.com/office/drawing/2014/main" val="1625646075"/>
                    </a:ext>
                  </a:extLst>
                </a:gridCol>
                <a:gridCol w="609151">
                  <a:extLst>
                    <a:ext uri="{9D8B030D-6E8A-4147-A177-3AD203B41FA5}">
                      <a16:colId xmlns:a16="http://schemas.microsoft.com/office/drawing/2014/main" val="872546237"/>
                    </a:ext>
                  </a:extLst>
                </a:gridCol>
                <a:gridCol w="1011645">
                  <a:extLst>
                    <a:ext uri="{9D8B030D-6E8A-4147-A177-3AD203B41FA5}">
                      <a16:colId xmlns:a16="http://schemas.microsoft.com/office/drawing/2014/main" val="3333672044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74691028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429117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83708"/>
                  </a:ext>
                </a:extLst>
              </a:tr>
              <a:tr h="58392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35552"/>
                  </a:ext>
                </a:extLst>
              </a:tr>
              <a:tr h="4904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04895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Lepto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8438"/>
                  </a:ext>
                </a:extLst>
              </a:tr>
              <a:tr h="4821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85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20137366">
            <a:off x="115007" y="2667486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199264">
            <a:off x="1829048" y="2704575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Non-Gaussian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9705" y="5983781"/>
            <a:ext cx="1343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look like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36910" y="4331549"/>
            <a:ext cx="1513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do not look like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59" y="655635"/>
            <a:ext cx="2468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Fit pilot Gaussian model w/ non-constant variance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159" y="1930865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Inspect standardized residuals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5266" y="314391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hoose a better distribution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5266" y="424955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Re-fit with fixed-effect structure from step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5266" y="535519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 diagnostics and assess fit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16200000">
            <a:off x="3513165" y="3060731"/>
            <a:ext cx="2529237" cy="8126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4239" y="196326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32547" y="3143914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1189" y="6460834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5" idx="2"/>
            <a:endCxn id="11" idx="0"/>
          </p:cNvCxnSpPr>
          <p:nvPr/>
        </p:nvCxnSpPr>
        <p:spPr>
          <a:xfrm>
            <a:off x="1558599" y="2577196"/>
            <a:ext cx="1571107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6" idx="0"/>
          </p:cNvCxnSpPr>
          <p:nvPr/>
        </p:nvCxnSpPr>
        <p:spPr>
          <a:xfrm flipH="1">
            <a:off x="265970" y="2577196"/>
            <a:ext cx="1292629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3129706" y="379024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3" idx="0"/>
          </p:cNvCxnSpPr>
          <p:nvPr/>
        </p:nvCxnSpPr>
        <p:spPr>
          <a:xfrm>
            <a:off x="3129706" y="489588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7" idx="0"/>
          </p:cNvCxnSpPr>
          <p:nvPr/>
        </p:nvCxnSpPr>
        <p:spPr>
          <a:xfrm>
            <a:off x="3129706" y="600152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>
            <a:off x="1558599" y="1578965"/>
            <a:ext cx="0" cy="35190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1"/>
            <a:endCxn id="11" idx="1"/>
          </p:cNvCxnSpPr>
          <p:nvPr/>
        </p:nvCxnSpPr>
        <p:spPr>
          <a:xfrm rot="10800000">
            <a:off x="1895266" y="3467080"/>
            <a:ext cx="12700" cy="2211280"/>
          </a:xfrm>
          <a:prstGeom prst="bentConnector3">
            <a:avLst>
              <a:gd name="adj1" fmla="val 2781819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83718" y="872121"/>
            <a:ext cx="141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518126" y="3120366"/>
            <a:ext cx="38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Excess Kurtosis (relative to Normal)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71373"/>
              </p:ext>
            </p:extLst>
          </p:nvPr>
        </p:nvGraphicFramePr>
        <p:xfrm>
          <a:off x="5695378" y="1258886"/>
          <a:ext cx="3973715" cy="4491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245">
                  <a:extLst>
                    <a:ext uri="{9D8B030D-6E8A-4147-A177-3AD203B41FA5}">
                      <a16:colId xmlns:a16="http://schemas.microsoft.com/office/drawing/2014/main" val="1625646075"/>
                    </a:ext>
                  </a:extLst>
                </a:gridCol>
                <a:gridCol w="1572795">
                  <a:extLst>
                    <a:ext uri="{9D8B030D-6E8A-4147-A177-3AD203B41FA5}">
                      <a16:colId xmlns:a16="http://schemas.microsoft.com/office/drawing/2014/main" val="872546237"/>
                    </a:ext>
                  </a:extLst>
                </a:gridCol>
                <a:gridCol w="1548675">
                  <a:extLst>
                    <a:ext uri="{9D8B030D-6E8A-4147-A177-3AD203B41FA5}">
                      <a16:colId xmlns:a16="http://schemas.microsoft.com/office/drawing/2014/main" val="3333672044"/>
                    </a:ext>
                  </a:extLst>
                </a:gridCol>
              </a:tblGrid>
              <a:tr h="550316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400" u="sn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skew</a:t>
                      </a:r>
                      <a:endParaRPr 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 ↔ positive skew</a:t>
                      </a:r>
                      <a:endParaRPr 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83708"/>
                  </a:ext>
                </a:extLst>
              </a:tr>
              <a:tr h="1028453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Skewed normal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35552"/>
                  </a:ext>
                </a:extLst>
              </a:tr>
              <a:tr h="1029211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distribution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Generalized</a:t>
                      </a:r>
                      <a:r>
                        <a:rPr lang="en-US" sz="14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Normal-Exponential-</a:t>
                      </a:r>
                      <a:r>
                        <a:rPr lang="en-US" sz="14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Exponential-Generalized </a:t>
                      </a: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Johnson’s S</a:t>
                      </a:r>
                      <a:r>
                        <a:rPr lang="en-US" sz="1400" i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14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8438"/>
                  </a:ext>
                </a:extLst>
              </a:tr>
              <a:tr h="1754362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 </a:t>
                      </a:r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↔ </a:t>
                      </a:r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exponential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sinh-arcsinh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Skewed power exponential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Skewed generalized </a:t>
                      </a:r>
                      <a:r>
                        <a:rPr lang="en-US" sz="14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85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20137366">
            <a:off x="115007" y="2667486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1284" y="966014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9705" y="5983781"/>
            <a:ext cx="1343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are consistent with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47961" y="4420498"/>
            <a:ext cx="1691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are not consistent with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ircular Arrow 5"/>
          <p:cNvSpPr/>
          <p:nvPr/>
        </p:nvSpPr>
        <p:spPr>
          <a:xfrm rot="5400000">
            <a:off x="2454901" y="655182"/>
            <a:ext cx="676275" cy="8469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28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199264">
            <a:off x="1898600" y="2710233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Non-Gaussian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146</Words>
  <Application>Microsoft Office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 Miller</dc:creator>
  <cp:lastModifiedBy>Tom Miller</cp:lastModifiedBy>
  <cp:revision>18</cp:revision>
  <dcterms:created xsi:type="dcterms:W3CDTF">2020-07-31T16:38:11Z</dcterms:created>
  <dcterms:modified xsi:type="dcterms:W3CDTF">2020-08-05T22:41:06Z</dcterms:modified>
</cp:coreProperties>
</file>