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2T21:37:24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8049 5030 1419 0,'-4'2'99'0,"-4"-1"35"15,0 2-9-15,-4-3-16 16,-2 0-17-16,-1-2-29 0,-3-1 2 16,-3-1-8-16,-1 1-7 15,-3-1-6-15,-2 0-2 16,-1 2-6-16,-1 1 0 16,-2 2 7-16,4 5-5 15,5 1-6-15,2 2-3 16,8-2-7-16,2-1 2 15,5-3-2-15,0 2-6 0,5-2-7 16,0 1-6-16,2 2 3 16,3 1 4-16,1 1 15 15,1 4 5-15,0 3 3 16,1 5-5-16,2 6-9 16,0 2-5-16,1 9-5 15,-1 3-1-15,1 5-5 16,-1 5 0-16,1 11-3 15,1 2 0-15,-2 6 0 16,1 0 1-16,-2-3 0 16,0 1 3-16,0 4-1 15,0 4-3-15,1 11 0 16,0 1 1-16,0-2 0 16,0 1 1-16,-1-2 0 15,-1 4-1-15,0 10 0 0,-1 0 0 16,0 0 0-16,0 1 0 15,0 2-1-15,-1 8 1 16,0 1 0-16,-2-2-1 16,-2 4 1-16,-1 3-1 15,-1 2 2-15,0 3 0 16,-1-4-1-16,0-5 1 16,1 2-3-16,-1 1 0 0,1-1 1 15,0 1-1-15,0 1 2 16,2 1-1-16,3 0 0 15,1 4 2-15,-1-5-1 16,1-1 1-16,1-4-1 16,2-6 0-16,-2 0-1 15,1-3-1-15,1-1 0 16,-2 1 1-16,2 1 0 16,-1 3 2-16,0-3-2 15,0-2-2-15,0-3 2 16,1-2-2-16,0 1 3 15,2 0 2-15,2-11-3 16,-3-7 2-16,2-10-2 16,-1-5-2-16,-4-2 3 15,0 0-1-15,-1-4 0 0,-2 2 1 16,1-9-1-16,1-4 0 16,-5-8 0-16,1-2 0 15,-2-6 0-15,0 1 0 16,0-4 0-16,-1-2-2 15,-2-2 3-15,0-1 1 0,0 1 0 16,-2 1 1-16,3 3-3 16,1 0 0-16,-3 2 0 15,3-1 1-15,-3-5 0 16,2 0-1-16,3-8 0 16,0-1 0-16,2-4-1 15,-3-3 1-15,0-7 0 16,0 0-3-16,0 0 3 15,0 0-1-15,0 0 3 16,0 0-1-16,0 1 4 16,0 0-2-16,1 0 2 15,0 0-2-15,23 16-2 16,-13-15 0-16,8 1-2 16,3-1 1-16,6 0 1 15,2 2 1-15,2-1-1 16,2 2 2-16,2 0-5 0,4-1 2 15,7 0-1-15,6-2 12 16,11-1-230-16,2-2-116 16,-2-5 180-16</inkml:trace>
  <inkml:trace contextRef="#ctx0" brushRef="#br0" timeOffset="2455.465">17107 4811 1415 0,'0'0'102'15,"0"0"56"-15,0 0-34 16,0 0-13-16,0 0-42 15,0 0-22-15,4-3-29 16,5 3-8-16,5 1 1 16,3 0 0-16,2 1-1 0,1 1-3 15,3-1 22-15,0-1 9 16,2-1 7-16,1 0 3 16,-2 0-23-16,-1 1-7 15,-4 0 17-15,-4 2 1 16,-2 0 4-16,-3 1-3 15,-4 1-21-15,-2 0-2 16,0 2 2-16,-1 1 4 16,0 1 1-16,-2 0-3 0,1 3-3 15,-1 2-4-15,3 5-4 16,1 1 0-16,1 2-3 16,-1 3-2-16,0 4-2 15,1 3 2-15,2 6-1 16,0 7 0-16,2 6 1 15,-2 6-1-15,-2 4-1 16,0 2 1-16,-3 1-1 16,2-1 1-16,-3 9 1 15,-2 6-2-15,0 9 1 16,0 7 0-16,-1-2 0 16,0-1-1-16,-1 3 0 15,-1 7 1-15,1 5 0 16,-3-1 0-16,-1-3-1 15,1 2 1-15,-5 6-1 0,4 4 1 16,-1-4 1-16,3-4 0 16,-2-2-1-16,0 4-3 15,1 1 2-15,0-4 0 16,3-3 0-16,0 2 2 16,-1 7 2-16,1-1 0 0,2-9-1 15,0-5 2-15,1 1-4 16,3 7-1-16,-2 3 0 15,3-4 2-15,-2-10 0 16,0 6 0-16,0 7 4 16,-2 1-4-16,1-5 3 15,-1-9-2-15,-1 1-1 16,0 5 0-16,2 7-1 16,0-2 1-16,3-12-2 15,0-3 0-15,-1 9 1 16,2 3-3-16,3 0 3 15,-2-6 1-15,3-16-2 16,3-1 3-16,-1 5-3 16,1 3 0-16,-1-6 2 15,1-8-5-15,0-20 2 0,-1-9 2 16,0-11-1-16,0-3 5 16,-3-6-4-16,1-3-3 15,-1-5 2-15,-1-3 2 16,-2-5 2-16,0-1 2 15,-6-6 16-15,0 0 8 16,0 0 13-16,0 0 6 0,0 0-12 16,0 0-7-16,0-2-7 15,0 1-6-15,-1 0 6 16,0 0-2-16,0 0 1 16,-31-23-2-16,20 23-7 15,-1 1 0-15,-3 0-5 16,-3 0 4-16,-6 2 1 15,-2 3-1-15,-7 1 6 16,-2 1-2-16,-10 2-6 16,-2 0-4-16,-1 1-2 15,1 3-2-15,9 0-1 16,5 4 3-16,8-3-4 16,5-1-1-16,11-4 13 15,4-3-39-15,7 0-191 16,8 6-155-16,4-3 180 0</inkml:trace>
  <inkml:trace contextRef="#ctx0" brushRef="#br0" timeOffset="3956.193">4628 8552 1663 0,'-7'3'57'0,"4"-2"15"16,-1-5-17-16,3-12 9 15,1-11 10-15,6-21-24 16,3-13 2-16,8-19 2 0,2-3-15 15,4-5-15-15,4 1-9 16,-2-5-3-16,0-4-6 16,-4 6 4-16,-1 9 3 15,-3 22-4-15,-2 12 6 16,-2 19 13-16,-5 6 3 16,-1 17 1-16,2 7-2 0,4 19-14 15,6 12-2-15,4 28 1 16,3 13 1-16,5 20 0 15,1 4-2-15,3-8-2 16,0-6-4-16,2-15-4 16,-2-3-1-16,-2-4-2 15,0-2 3-15,-8-9-1 16,0-7-2-16,-3-14 1 16,-2-8 1-16,-5-11-64 15,-5-7-99-15,-10-13 450 16,-5-9-297-16</inkml:trace>
  <inkml:trace contextRef="#ctx0" brushRef="#br0" timeOffset="4153.683">4647 8104 2058 0,'0'0'63'16,"21"0"-31"-16,5-4-6 15,15-4-9-15,8-2-4 16,5-2-7-16,0-1-3 0,3-3-1 16,5 0 2-16,5-2-17 15,1 1-126-15,9-1 99 16</inkml:trace>
  <inkml:trace contextRef="#ctx0" brushRef="#br0" timeOffset="4983.317">6077 7960 1825 0,'-3'6'108'0,"3"-2"24"15,7-2-49-15,14-3-29 16,6-3-22-16,12-3-16 16,3-3-2-16,3-2-8 15,-2-1-3-15,-2 0-1 16,-3 2 2-16,-9 4 16 0,-4 6-76 15,-11 7-137-15,-6 7 123 16</inkml:trace>
  <inkml:trace contextRef="#ctx0" brushRef="#br0" timeOffset="5165.581">6117 8312 2186 0,'11'3'70'0,"6"-3"-2"16,9-2-37-16,12-10 3 16,5-2-3-16,7-6-20 15,2-1-2-15,2 0 18 16,1 0-92-16,-8-12 61 16</inkml:trace>
  <inkml:trace contextRef="#ctx0" brushRef="#br0" timeOffset="25754.25">8371 4007 1296 0,'-4'-1'79'0,"4"1"111"15,0 0-164-15,-1 0 0 0,-1-2 4 16,1 1-1-16,-28-11-2 16,17 12-4-16,-3 4-3 15,-2 5-5-15,-2 3-2 16,-2 5-6-16,1 3-3 16,1 3-4-16,4-1 1 15,7 4-1-15,3 1 1 16,8 3-1-16,4 3-2 15,9-3 1-15,4 1 1 0,5-8 0 16,1-1 0-16,-3-5-1 16,1-2 1-16,-8 0 0 15,-2-3 20-15,-7 3 56 16,-3 1 14-16,-6 3 34 16,-6 0-17-16,-3-1-50 15,-3 1-12-15,-3-5-31 16,-2-2-2-16,-2-7-7 15,-2-3-5-15,0-5-30 16,0-7-66-16,3-5-98 16,5-5 107-16</inkml:trace>
  <inkml:trace contextRef="#ctx0" brushRef="#br0" timeOffset="26088.007">8427 4297 1686 0,'2'7'34'0,"4"-4"-18"15,5-6-11-15,5-12 8 16,2-9 5-16,3-12 1 16,0-6-1-16,-1-4-10 15,-4 3 0-15,-4 7-4 16,-6 8 3-16,-6 11 35 15,-2 4 28-15,-9 12 38 16,-1 4 2-16,-5 12-32 16,-1 7-32-16,3 17-37 15,1 6 0-15,4 5-9 16,2 2 6-16,8-7-6 16,2-7-1-16,9-11-10 15,4-5-88-15,8-16 272 16,-1-11-160-16</inkml:trace>
  <inkml:trace contextRef="#ctx0" brushRef="#br0" timeOffset="26422.708">8822 4110 1822 0,'-15'26'60'0,"0"-5"57"15,6-3-73-15,5-10-9 16,4-8 4-16,0 0-33 15,6-5-5-15,1-8 3 16,0-5 0-16,-1-6 0 16,-1 1 3-16,-1-2-5 15,-2 0 2-15,-1 6 0 16,-1 3-2-16,0 7 4 16,-2 1-8-16,2 8 51 15,0 0 9-15,-18 9 4 16,8 6 3-16,-2 11-50 15,0 3-8-15,0 12-5 16,2 5 3-16,3 2-2 16,1 1-3-16,7-10 0 15,5-8-4-15,6-11 10 0,3-6-40 16,7-12-140-16,2-8-43 16,4-16 73-16</inkml:trace>
  <inkml:trace contextRef="#ctx0" brushRef="#br0" timeOffset="26906.167">9166 4021 1359 0,'-6'3'114'0,"-2"0"161"16,1-3-154-16,1-4-23 16,4-3-21-16,1-5-54 15,0-3-11-15,1-4-10 16,-4-3 2-16,2 3-4 15,2 3 3-15,-6 6-1 16,1 7 9-16,-3 6 11 16,-5 7 1-16,4 11 0 15,-6 5-10-15,6 8-10 16,2 1 0-16,2-2-1 16,4-1 1-16,3-6-2 15,3-5-1-15,8-12-3 16,1-5 1-16,5-15 0 0,0-9 0 15,1-10-4-15,-1-10 1 16,-4-7 0-16,3-2 1 16,-10-5 3-16,-1 0 1 15,-7-3 2-15,-4 1 0 16,-6 5 2-16,-2 6 1 16,0 18 1-16,2 8 12 15,-1 20 15-15,2 12-6 16,-3 21 2-16,5 12-17 0,1 18-12 15,0 3 0-15,6 3-2 16,0-1 2-16,1 3-62 16,2 3-67-16,-3 2 162 15,-5-2-86-15</inkml:trace>
  <inkml:trace contextRef="#ctx0" brushRef="#br0" timeOffset="27458.074">8390 4598 1196 0,'-2'44'84'0,"2"5"151"16,0 3-207-16,6 1-9 15,0-3 5-15,1-10-15 16,1-3-1-16,0-14 0 16,-1-4 2-16,1-11-8 15,2-3 0-15,2-12-2 16,3-9-1-16,7-13 4 16,3-6 0-16,7-4 2 15,-1 2-3-15,2 8-1 16,-4 7 2-16,-7 11-1 15,-3 8 1-15,-7 6 2 0,-2 6 23 16,-8 9 46-16,-4 2 22 16,-8 11 11-16,-3-2-18 15,-6 2-39-15,0-2-20 16,-5-7-12-16,1-4-6 16,-2-8-4-16,1-3-24 15,5-6-106-15,2-2-41 16,3-14 60-16</inkml:trace>
  <inkml:trace contextRef="#ctx0" brushRef="#br0" timeOffset="28422.55">8869 4669 1840 0,'0'0'77'0,"0"0"-10"15,0 0-6-15,-5-16-24 16,7 1-26-16,3-5-10 16,0-1 0-16,-2 6 0 15,1 2 1-15,-4 13-4 0,0 0 32 16,0 0 24-16,-17-3 2 16,8 19 8-16,-2 1-31 15,2 13-23-15,0 3-4 16,2 4-2-16,0 1-1 15,4-4 0-15,2-5 2 16,1-6-2-16,2-6-3 16,4-5 0-16,2-5 0 15,3-6-3-15,2-4 4 16,5-10-2-16,-1-6-3 0,3-6 2 16,1-3-1-16,-3-4 8 15,0 2-30-15,-5-1-105 16,-4 1-36-16,-1 4-50 15,1 0 13-15,-2 4 53 16,1 3-139-16,-2 8-25 16,-6 11 18-16,0 0 283 15,0 0 216-15,10 3 117 16,-9 11 23-16,2 9-208 16,3 5-25-16,-3 9-19 15,2 2-4-15,0-2-8 16,-2-1-8-16,3-13-24 15,2-2-12-15,-1-11-21 0,-1-4-6 16,4-10-5-16,-1-6-2 16,4-16 2-16,5-10 0 15,-2-11-3-15,3 0 0 16,-3 6 1-16,0 6 1 16,-3 14 1-16,-3 4 2 15,-2 13-1-15,-3 2 2 16,-3 7 11-16,3 4 13 0,-1 8 4 15,-1 1 2-15,1 2-9 16,0 0-16-16,2-5-6 16,0 1-2-16,1-9-1 15,-1 0-1-15,1-7 0 16,-3-3 1-16,3-3 0 16,-1-3 1-16,0-3 1 15,-1-1-4-15,-1 0 2 16,1 1-2-16,-2 2-1 15,1-1 1-15,-1 3-1 16,0 2 4-16,-3 6 0 16,0 0 0-16,0 0 1 15,0 0-2-15,3 13 4 16,-3-4 0-16,-1 3 0 16,0 1 4-16,0-5-5 0,1 0 1 15,0-8-4-15,0 0 0 16,0 0 3-16,0 0-6 15,0 0 1-15,0 0 0 16,1 0 1-16,8-10 1 16,-8-2 0-16,2-3-2 15,-1-2-47-15,3 1-72 0,1-3-91 16,-1-3 103-16</inkml:trace>
  <inkml:trace contextRef="#ctx0" brushRef="#br0" timeOffset="28761.863">9392 4235 1764 0,'-1'5'105'15,"1"4"89"-15,8 17-180 16,3 9 3-16,4 17-4 15,2 3 13-15,-3 0 21 0,0-1 4 16,-5-4 5-16,1-2-6 16,-5-10-16-16,2-8-1 15,-1-12-12-15,0-10-10 16,2-13-3-16,2-9 0 16,2-15 1-16,-2-5 3 15,-2-10-2-15,1 0-3 16,-3-1-2-16,-2 0-4 0,2 6 0 15,4 3 1-15,-5 10-11 16,2 5-60-16,-5 10-147 16,-2 11-25-16,-14-1 82 15</inkml:trace>
  <inkml:trace contextRef="#ctx0" brushRef="#br0" timeOffset="28969.641">9538 4455 1871 0,'3'13'55'0,"6"3"18"16,4 2 0-16,4 2 9 15,0-1-2-15,0-2-15 16,-1 1-18-16,-1-8-17 0,1 1-5 16,0-4-23-16,1 0 0 15,-1 0 0-15,0 4-2 16,1 3 4-16,-3 1-90 15,3 8 56-15</inkml:trace>
  <inkml:trace contextRef="#ctx0" brushRef="#br0" timeOffset="29974.515">10819 4048 1482 0,'-8'2'59'0,"0"3"-6"16,2 0 3-16,2 6 12 15,0 6-16-15,1 18-21 16,0 11-12-16,2 19-14 0,1 8 0 16,4 7-1-16,4 1 0 15,6-5 3-15,5-2-3 16,7-13 1-16,5-8-2 16,11-16-3-16,6-11 0 15,12-21 0-15,2-8-1 16,6-23 2-16,-2-9 2 15,-6-10 2-15,-2-5-1 0,-11-5 2 16,-5 0 3-16,-14 0 1 16,-9 1 5-16,-21 2 59 15,-14 3 14-15,-16 3 11 16,-10 3 0-16,-3 11-60 16,-1 5-12-16,2 11-12 15,2 8 0-15,5 8-12 16,6 6-5-16,8 8-91 15,10 5-56-15,18 7 83 16</inkml:trace>
  <inkml:trace contextRef="#ctx0" brushRef="#br0" timeOffset="30758.272">13411 4295 1218 0,'-22'6'164'16,"2"-2"258"-16,10 0-285 15,10-4 6-15,0 0-27 16,0 0-38-16,-5-8-37 16,15-6-10-16,10-12-3 15,6-6-3-15,5-8 4 16,2-1-6-16,-1-2-15 15,-4 0-4-15,-1 3-2 16,-1 2 0-16,-5 9-1 16,0 8 4-16,-8 13-2 15,-1 8 0-15,-5 15 5 16,-3 14-1-16,-1 18 0 16,0 11 0-16,-2 11-2 15,2 3 0-15,0 3-4 0,3 2 1 16,-2-8-2-16,2 0-1 15,-4-10 1-15,0-3-11 16,1-6-132-16,-2-5-64 16,-1-10 102-16</inkml:trace>
  <inkml:trace contextRef="#ctx0" brushRef="#br0" timeOffset="30938.092">13561 4653 2090 0,'0'0'97'0,"1"3"0"16,11-2-53-16,9-1-4 16,5 0-18-16,9 1-1 15,4 0-1-15,6 1-17 16,4-1-3-16,13-4 2 16,5-3-2-16,10-4-207 15,3-9 150-15</inkml:trace>
  <inkml:trace contextRef="#ctx0" brushRef="#br0" timeOffset="31658.272">15574 4076 1766 0,'9'-14'57'0,"3"-5"7"16,14-4-55-16,5-3 4 16,10 1-5-16,6 5-3 0,7 8 4 15,2 9-4-15,-7 12 2 16,-11 11-1-16,-20 15 25 15,-13 10 30-15,-21 12 38 16,-8 3 11-16,-17 4 4 16,-3 0-15-16,4-4-12 15,4-5 1-15,11-11-14 16,5-7-15-16,12-9-25 16,5-4-12-16,8-8-16 15,6-2-4-15,12-6-1 16,8-6 0-16,16-9-1 15,7-7 4-15,7-7-3 16,2-3 0-16,-1-4 0 16,-2-2-1-16,0 1-31 0,2-2-56 15,5 0-229-15,6-3 189 16</inkml:trace>
  <inkml:trace contextRef="#ctx0" brushRef="#br0" timeOffset="31865.097">16750 3837 2436 0,'-17'39'65'0,"3"9"-39"16,4 8-19-16,4 2-3 16,2 1 0-16,5-8-4 15,4-6 1-15,7-9-1 16,1-4-4-16,2-12-50 15,-1-5-96-15,-5-11-71 16,-6-4 90-16</inkml:trace>
  <inkml:trace contextRef="#ctx0" brushRef="#br0" timeOffset="32017.021">16628 4003 1627 0,'0'0'222'0,"9"1"296"0,15 2-422 15,11-1-95-15,6 0-1 16,13-2 1-16,6-1-3 16,7-7-53-16,1-5-118 15,-2-15 110-15</inkml:trace>
  <inkml:trace contextRef="#ctx0" brushRef="#br0" timeOffset="32910.381">6342 5445 1468 0,'7'-15'71'0,"-2"3"0"15,-3 1 15-15,-8 7 24 16,0 2-20-16,-12 7-22 15,-2 6-20-15,-7 11-37 16,-2 4-4-16,4 7-5 16,-1-1 1-16,12-2-3 15,4-3 0-15,12-6-1 16,13 0-4-16,11-2 2 16,7-1 0-16,11-4 2 15,-2 0 1-15,-2-4 0 16,-5 0 0-16,-11 2 0 15,-8 0 0-15,-10 4-2 16,-6 3 28-16,-7 4 14 16,-5 5 1-16,-5-1 4 0,-3 0-30 15,-3-7-34 1,1-5-71-16,6-14 62 0</inkml:trace>
  <inkml:trace contextRef="#ctx0" brushRef="#br0" timeOffset="33212.083">6609 5585 1454 0,'10'7'100'16,"0"-2"159"-16,9-4-254 16,2-5 0-16,-4-8 4 15,6-3 0-15,-6-10 4 16,-1-2-2-16,-3-2-4 15,-4 0 0-15,-6 5-3 16,-5 5 1-16,-6 10 20 16,-5 7 10-16,-5 12 1 15,1 10 0-15,-7 13-23 16,3 5-7-16,5 0-3 16,4 0 2-16,8-9-4 15,4-1-1-15,7-11-79 0,5-4-48 16,9-11 70-16</inkml:trace>
  <inkml:trace contextRef="#ctx0" brushRef="#br0" timeOffset="33510.506">6930 5454 1542 0,'0'7'82'0,"1"-2"60"15,4-1-132-15,3-7-7 16,4-4 4-16,2-7 4 15,2-6 2-15,-1-6 4 16,2-2-4-16,-4-1-5 16,-3 2-2-16,-4 4-1 15,-4 6 7-15,-5 6 47 16,-2 6 9-16,-5 9-1 16,-2 4-7-16,-2 11-48 15,-1 4-8-15,1 8 0 16,2 1-1-16,5-3-1 15,3-2 0-15,7-7-30 16,4-5-62-16,9-8-78 16,6-7-23-16,14-10 82 15</inkml:trace>
  <inkml:trace contextRef="#ctx0" brushRef="#br0" timeOffset="33918.309">7367 5323 1380 0,'1'-6'119'16,"1"-1"84"-16,-2-2-28 15,-3-2-41-15,1-6-37 16,-1-3-68-16,1-1-15 0,-3 0-9 16,1 2-1-16,-1 8 1 15,-1 6 3-15,-2 9 1 16,-4 10 0-16,-1 16-3 16,-3 5-1-16,5 5-2 15,2 0-2-15,6-8 0 16,7-5-2-16,7-12 0 15,3-4 1-15,4-12 0 16,0-9 2-16,3-13 1 16,3-9-1-16,-3-12 0 15,1-5-2-15,-6-5 3 16,-5 1-1-16,-6 2 1 16,-4 3 4-16,-6 7 31 15,-3 5 17-15,-2 16 26 0,-2 11 6 16,-1 23-35-16,0 16-16 15,1 24-26-15,3 11-6 16,3 12 0-16,4 1 0 16,5-5-4-16,4-5 2 15,6-12 17-15,2-6-61 16,1-9-210-16,0 0 173 16</inkml:trace>
  <inkml:trace contextRef="#ctx0" brushRef="#br0" timeOffset="34410.997">6495 5816 1539 0,'-3'6'66'0,"0"8"65"16,2 17-123-16,1 7 6 15,0 12 6-15,0 2 8 16,0-1 19-16,0-3 4 15,3-12-9-15,2-5-11 16,5-15-21-16,3-6-4 16,7-14-3-16,5-6 0 0,7-16-1 15,5-6 1 1,0-7-2-16,0 4 2 0,-8 8-1 16,-8 9 0-16,-9 12 1 15,-12 6-1-15,3 7 3 16,-11 9 6-16,-6 8 30 15,-7 6 5-15,-3 3 1 16,1-3-8-16,-2 1-29 16,3-3-5-16,2-4 11 15,3-2-75-15,7-8 169 16,0 0-100-16</inkml:trace>
  <inkml:trace contextRef="#ctx0" brushRef="#br0" timeOffset="35461.362">6957 5966 1822 0,'0'0'93'15,"0"-1"6"-15,0-1-21 16,-8-23-37-16,8 14-17 16,0 0-19-16,0 2-4 15,0 9 2-15,0 0 27 0,0 0 12 16,-17 0 2-16,8 16 3 15,-3 7-29-15,1 5-12 16,2 1 0-16,2 0-2 16,2-3-1-16,5-5-2 15,0-6 2-15,3-6-3 16,1-2-1-16,4-7 2 16,3-2-2-16,1-6 0 15,2-4 2-15,0-3-1 16,-1 0 1-16,-1 2 0 15,-3 2 3-15,-2 6-1 16,-1 2-1-16,-1 2 0 16,1 1-4-16,-2 0 1 15,2 0 1-15,0 1 5 0,0-1-24 16,1-4-115-16,1-4-26 16,1-6-37-16,0-5 21 15,3-4 107-15,-2-1 29 16,2-1 28-16,0 4 12 15,-4 7 29-15,-2 3 8 16,-6 11 28-16,0 0 13 16,8 16 12-16,-7 1 1 0,0 6-6 15,-1 0-10-15,0-2-27 16,0-2-11-16,0-7-19 16,3-3-9-16,3-6-5 15,1-7-2-15,6-9 0 16,2-8 1-16,5-14-3 15,2-3 0-15,1-3 1 16,-2 3-1-16,-6 14 2 16,-3 5 3-16,-5 13-4 15,-4 6 0-15,0 11-1 16,-1 5-2-16,-1 6 2 16,1 2 2-16,1-3 0 15,2-1 1-15,1-7-3 16,1-1 0-16,0-6-1 0,-3-4-2 15,3-2 2-15,-1-5-1 16,3-5 2-16,0-3 1 16,0-7 0-16,0-2 2 15,0-6-3-15,0-1 0 16,1-6 1-16,-2-5-2 16,2-3 1-16,0-4 4 15,1-1-2-15,0-1 2 16,4 1 1-16,-1 5-2 0,-5 13 3 15,-1 7-1-15,-4 14-1 16,-4 9 3-16,1 2 0 16,1 12 1-16,-2 17-2 15,0 9-2-15,-3 14-2 16,-3 1 1-16,-3 3-1 16,-2-3 1-16,3-9 1 15,1-4-4-15,5-15 2 16,2-7-1-16,6-12-1 15,1-8 2-15,5-12 1 16,1-9-3-16,5-16 0 16,1-4 0-16,3-10 1 15,-2-3 2-15,5-3-3 0,-3-3 0 16,0 6-1-16,-1 4 13 16,-5 15-98-16,-1 8-48 15,-10 16-71-15,-4 10-31 16,-12 14 145-16</inkml:trace>
  <inkml:trace contextRef="#ctx0" brushRef="#br0" timeOffset="35606.403">7479 5609 1488 0,'0'24'73'16,"5"-2"34"-16,10 2-51 16,7-3-14-16,10 0-9 15,4-1-8-15,6-7-13 16,0-1-5-16,0-7-3 15,-1-2 12-15,-1-2-6 16</inkml:trace>
  <inkml:trace contextRef="#ctx0" brushRef="#br0" timeOffset="36451.081">7293 6685 1434 0,'-5'-3'90'0,"5"3"49"16,0 0-21-16,-1-1-12 16,0 1-16-16,0 0-42 15,-12 3-21-15,12 27-12 16,-2 13-5-16,3 25-3 15,2 12-1-15,3 12-1 16,7 0 2-16,5-2 9 16,3-5 3-16,6-14 8 15,4-8-3-15,8-22-6 16,5-10-4-16,10-23-10 16,6-11-1-16,3-25 0 15,-2-9-1-15,-10-20 4 16,-10-3 3-16,-19-4 6 0,-11 1 14 15,-17 2 26-15,-10 1 0 16,-23 4-4-16,-10 1-8 16,-17 11-26-16,-2 9-2 15,5 21-10-15,4 13-4 16,17 24-13-16,4 13-17 16,11 15-81-16,7 4-45 15,14 3-69-15,7 0-3 0,17 4 135 16</inkml:trace>
  <inkml:trace contextRef="#ctx0" brushRef="#br0" timeOffset="37030.896">7206 8553 1847 0,'5'6'60'0,"7"-3"-28"16,-3-4 0-16,11-10 19 15,0-6 1-15,3-15 11 16,2-7-11-16,0-15-10 15,0-3-12-15,-4 2-14 16,-1 5-2-16,-4 13-10 16,-2 8 3-16,-4 11-3 15,-2 8 6-15,-3 7 18 16,0 7 10-16,0 14 23 16,1 8-6-16,1 24-12 15,1 12-11-15,-2 13-18 16,0 2 2-16,-2-8-2 0,-1-3 2 15,1-7-5-15,-2 1-4 16,0 1-3-16,1-1-2 16,1-7-3-16,0-8 6 15,-3-18-136-15,-1-7-93 16,-8-12 127-16</inkml:trace>
  <inkml:trace contextRef="#ctx0" brushRef="#br0" timeOffset="37224.027">7310 9087 2361 0,'7'9'77'15,"3"-2"20"-15,20-7-93 16,5 0 1-16,12-9-1 16,5-2 0-16,6-5 3 15,4-2-6-15,-5 2 2 16,-4 0 24-16,-8 7-211 15,-4 2-146-15,-10 7 191 16</inkml:trace>
  <inkml:trace contextRef="#ctx0" brushRef="#br0" timeOffset="38030.627">6917 10365 1708 0,'-8'2'105'0,"8"-2"78"15,-7-8-106-15,14-8-19 16,4-6-22-16,13-1-31 16,6-2 1-16,12 5 0 15,5 5-2-15,3 8 3 16,0 5-1-16,-14 10 0 16,-7 9 11-16,-13 20 42 0,-10 15 15 15,-11 22 14-15,-7 7 1 16,-9 0-31-16,-5-5-4 15,-3-11-7-15,0-3-4 16,5-2-8-16,4-3-8 16,9-11-8-16,4-9-6 15,6-16-8-15,3-5-2 16,8-9-2-16,1-4-1 0,7-3 1 16,3-4 2-16,6-8 0 15,3-3 0-15,3-7 1 16,-2 1-2-16,2-3-1 15,-1-1 2-15,2-1-2 16,-1 2 0-16,-2 2 0 16,-1 2 6-16,-4 0-132 15,-2-3-136-15,-10-8 150 16</inkml:trace>
  <inkml:trace contextRef="#ctx0" brushRef="#br0" timeOffset="38241.007">7676 10332 2223 0,'-16'36'119'0,"-2"6"121"16,12 7-220-16,2 2-2 16,4 1-10-16,3-2-5 15,2-9-2-15,1-6 0 16,1-8 1-16,2-2-2 0,3-6-19 15,-4-5-82-15,-1-7-167 16,-1-7 157-16</inkml:trace>
  <inkml:trace contextRef="#ctx0" brushRef="#br0" timeOffset="38379.244">7534 10608 1977 0,'0'0'137'16,"3"2"144"-16,17-10-245 15,5 0-17-15,17-6-15 16,2-2-4-16,9-8 13 16,4-1-158-16,-2 0 107 15</inkml:trace>
  <inkml:trace contextRef="#ctx0" brushRef="#br0" timeOffset="43534.858">8973 5443 1360 0,'-1'-13'75'0,"-3"0"16"16,0 2 3-16,-3 6-2 0,-1 3-8 16,-3 7-31-16,-2 6-12 15,-1 15-21-15,-3 10-5 16,-2 14 6-16,1 7 0 16,4 6-3-16,3-2-6 15,7-2-5-15,4-7-5 16,8-8 1-16,5-5 2 15,10-10-6-15,6-8 4 0,11-15 0 16,8-6 2-16,12-17 8 16,0-6 3-16,0-12 11 15,-5-2 1-15,-12-5 2 16,-6-2 4-16,-10-1-1 16,-7-1 8-16,-9 3 15 15,-8 1-4-15,-10 2 13 16,-5 1-4-16,-8 6-18 15,-2 5-5-15,-5 10-22 16,-4 6-7-16,0 13-10 16,-1 7-6-16,1 13-55 15,5 6-79-15,6 4-208 16,2-5 190-16</inkml:trace>
  <inkml:trace contextRef="#ctx0" brushRef="#br0" timeOffset="44679.674">9305 5570 1374 0,'-6'-9'41'0,"2"-4"-2"15,-2-2 1-15,-1-4 5 16,-2-1-8-16,-2-1 8 15,-2 0-8-15,-7 1 2 0,-3 2 12 16,-8 3 3-16,-6 3 4 16,-4 6-15-16,-3 3-11 15,6 4-22-15,2 4-7 16,12 4-5-16,4 4-56 16,9 0-395-16,5-4 318 15</inkml:trace>
  <inkml:trace contextRef="#ctx0" brushRef="#br0" timeOffset="46287.125">10910 5314 1158 0,'0'-6'81'0,"0"6"94"15,0 0-90-15,0 0-10 16,-2 4-7-16,-2 22-10 0,-2 10-6 16,-2 24-16-16,-2 8 2 15,-1 5 2-15,-1-2 3 16,2-6-2-16,-1-5-7 15,3-12-21-15,3-5-6 16,5-13-3-16,1-7 0 16,9-10-6-16,0-7 2 15,4-12-64-15,5-9-44 0,1-13 54 16</inkml:trace>
  <inkml:trace contextRef="#ctx0" brushRef="#br0" timeOffset="46515.704">10840 5375 1438 0,'0'0'127'16,"-3"-4"186"-16,21-7-288 15,10-4 9-15,19-10 6 16,11-5 2-16,14-8-19 15,-1-2-7-15,-1 0-10 0,-7 2-2 16,-9 9-1-16,-4 4 1 16,-16 9-56-16,-7 5-53 15,-24 17 53-15</inkml:trace>
  <inkml:trace contextRef="#ctx0" brushRef="#br0" timeOffset="46726.054">10891 5621 1601 0,'11'-4'52'0,"8"-5"35"16,9-4-57-16,14-3 16 16,2-3 5-16,8 0-6 15,-3-1-18-15,-2 4-20 16,-3 2-5-16,-9 3-57 15,-2 1-42-15,-11-1 44 16</inkml:trace>
  <inkml:trace contextRef="#ctx0" brushRef="#br0" timeOffset="47187.754">11363 5804 1413 0,'0'0'63'0,"0"0"23"16,0 0-19-16,-5 12-30 16,2 1-12-16,-2 7-16 15,0 3-5-15,1 3 3 16,0-1-3-16,4-2-1 16,2-3 1-16,7-7-3 15,0-5 1-15,6-7-2 16,3-3 0-16,2-9 7 15,4-4 1-15,-1-6 7 0,-2-3 2 16,-5 1-3-16,-6-2 1 16,-8 4-2-16,-2 2 3 15,-7 4-2-15,0 2 0 16,-4 6-3-16,-2 4-11 16,-1 9-74-16,-4 4 59 15</inkml:trace>
  <inkml:trace contextRef="#ctx0" brushRef="#br0" timeOffset="48022.26">13543 5181 1185 0,'0'0'84'16,"0"0"42"-16,0 0-8 16,0 0-21-16,-2 8-22 15,1 23-24-15,-3 12-16 16,-4 27 4-16,-3 12 14 16,-3 11 2-16,-1 4 2 15,1-7-20-15,2-5-15 16,-1-12-9-16,0-7-4 0,5-16-2 15,1-6 0-15,8-16-5 16,6-7 0-16,6-17-37 16,6-10-42-16,10-25-133 15,7-11 113-15</inkml:trace>
  <inkml:trace contextRef="#ctx0" brushRef="#br0" timeOffset="48255.991">13490 5331 1769 0,'0'0'78'0,"7"-8"60"0,6-1-122 16,21-2-4-16,9-2 8 16,6-1-6-16,9-2-4 15,0-1-5-15,5-1-4 16,3 2 0-16,-2 3 2 15,-10 6-18-15,-12 4-54 16,-19 9-76-16,-14 6 162 16,-19 12-66-16</inkml:trace>
  <inkml:trace contextRef="#ctx0" brushRef="#br0" timeOffset="48442.457">13526 5618 1279 0,'5'-6'128'0,"13"-5"180"16,10-4-272-16,13-11-35 15,5-2 8-15,5-4-3 16,2 0 2-16,0 5-1 16,2 4-3-16,-2 8 7 15,-5 3-35-15,-10 8 20 16</inkml:trace>
  <inkml:trace contextRef="#ctx0" brushRef="#br0" timeOffset="48736.201">14077 5807 1580 0,'6'5'77'0,"-3"5"32"15,2 7-18-15,-6 9 22 16,-3 4 0-16,-4 4 4 16,-1 2-31-16,-2-3-36 15,1-2-17-15,3-2-26 16,2-6-6-16,6-6 17 15,4-6-59-15,11-13-147 16,11-12 131-16</inkml:trace>
  <inkml:trace contextRef="#ctx0" brushRef="#br0" timeOffset="49528.063">15970 5144 1449 0,'0'0'68'16,"-2"10"20"-16,-4 22-49 0,-5 9 8 16,-5 22-11-16,0 7 1 15,-3 10-3-15,2 0-8 16,1-7 0-16,2-6-3 15,4-12-15-15,2-5-2 16,7-10-5-16,2-5 1 16,8-12-2-16,4-4-34 15,10-16-66-15,0-7-172 16,9-15 152-16</inkml:trace>
  <inkml:trace contextRef="#ctx0" brushRef="#br0" timeOffset="49809.696">15911 5252 1686 0,'11'-7'58'0,"10"-7"33"16,9-5-66-16,19-9 17 15,5-3 10-15,12-3-9 0,7 0-7 16,2 0-21-16,3 1-3 16,-8 2-5-16,-5 6-2 15,-19 6 2-15,-7 6-1 16,-18 9 3-16,-6 3-21 16,-15 11-90-16,-6 6-39 15,-11 9 56-15</inkml:trace>
  <inkml:trace contextRef="#ctx0" brushRef="#br0" timeOffset="50117.604">15949 5625 1577 0,'0'0'88'0,"0"0"35"16,5-7-52-16,12-2 5 0,9-2-13 16,11-5-2-16,2-1-19 15,3 0-30-15,0 2-4 16,-1 3-4-16,1 1-2 15,-1 1 4-15,0 2 1 16,-4 0-121-16,-6-3 86 16</inkml:trace>
  <inkml:trace contextRef="#ctx0" brushRef="#br0" timeOffset="50974.998">16468 5795 1101 0,'-7'1'136'0,"1"1"197"16,6-2-198-16,0 0 0 16,-1 0 3-16,1 0-26 15,0 0-21-15,0 0-42 16,5-10-13-16,10 4-18 0,5-2 2 16,0 2-7-16,2 2-5 15,-1 2 0-15,-2 2 0 16,-4 2-1-16,-2 2 3 15,-7 4-2-15,-1 4 3 16,-8 7 5-16,-4 3-1 16,-9 7 10-16,-3 2 2 15,-5 2 7-15,-1 0 3 16,2-2-3-16,1-2-5 0,5-5-7 16,4-5-1-16,8-7-6 15,1-1 5-15,4-7-5 16,5 0-7-16,5-3 6 15,6-2 1-15,7-3 0 16,4-3 4-16,3-2-9 16,-1 2-4-16,-1 1-2 15,-1 0-2-15,-3 2 2 16,-3-1-3-16,-6 3 4 16,-1-1-2-16,-3 2-1 15,-2 0-1-15,-2 0-54 16,-7 1-56-16,0 0-174 15,4-20 151-15</inkml:trace>
  <inkml:trace contextRef="#ctx0" brushRef="#br0" timeOffset="60548.979">10462 7023 890 0,'0'0'100'0,"0"0"122"15,0-1-115-15,0 0-50 16,0-1-10-16,0 1-20 16,0 0-5-16,0 0 1 15,0 0-5-15,0 0-1 16,0-1-4-16,0 1-6 15,0 0 0-15,-9-7-5 16,8 18 1-16,-2 4 2 16,0 4 0-16,0 4 1 15,0 3 1-15,-1 3-2 16,3 4 1-16,-2-2 1 0,0 1 0 16,1-1 4-16,0-2 3 15,0-1 8-15,1-4 4 16,1-6 2-16,0-2 4 15,1-7 20-15,-1-8 1 16,0 0-3-16,0 0 8 16,0 0 8-16,4-8 9 15,-4-9 3-15,1-6-13 0,0-7-37 16,3-3-16-16,1-7-9 16,0-4 2-16,7 0-3 15,2-3 3-15,7 2 2 16,3 4-3-16,4 7 2 15,0 3 0-15,2 6-5 16,0 3 0-16,3 4 0 16,1 2 0-16,-1 4 2 15,-3 3 0-15,-6 4-27 16,1 3-78-16,-7 2-85 16,-1 4 97-16</inkml:trace>
  <inkml:trace contextRef="#ctx0" brushRef="#br0" timeOffset="61327.174">10828 7232 1190 0,'0'0'95'0,"-7"16"114"0,6-7-128 15,-2 9-28-15,0 0-4 16,0 6-22-16,1 1 1 16,-1-1-16-16,0 0-6 15,1-4 1-15,1-1-24 16,1-10 5-16</inkml:trace>
  <inkml:trace contextRef="#ctx0" brushRef="#br0" timeOffset="61888.694">11252 6573 1394 0,'-5'24'72'0,"-2"10"66"16,-4 18-137-16,-2 7 11 15,-3 9 23-15,-2 0 2 16,-1-2 18-16,3-1-7 16,1-9-21-16,3-3-3 15,4-12-16-15,4-8-4 16,3-8 2-16,1-9-3 0,2-8-5 16,3-7-5-16,-2-12-8 15,3-4-2-15,0-17 5 16,-1-4 3-16,-2-10 7 15,-2-4-1-15,2 0 3 16,-3-2 0-16,3 3-1 16,3-1 1-16,2 6-2 15,4-1 2-15,5 6 38 16,3 3 13-16,5-4 14 16,7 0-1-16,7-4-32 15,6 2-15-15,9 2-12 16,5 3 0-16,-1 7-5 15,-1 5 3-15,-9 6 1 16,-7 6-1-16,-10 9 11 0,-7 3-38 16,-13 8-105-16,-11 4 94 15</inkml:trace>
  <inkml:trace contextRef="#ctx0" brushRef="#br0" timeOffset="62071.128">11270 6861 1704 0,'20'-11'36'0,"7"-3"8"15,8-5-49-15,11-2 19 16,7-1 1-16,2 3-8 16,1 0 0-16,-5 7-8 15,-6 2-55-15,-5 6 32 16</inkml:trace>
  <inkml:trace contextRef="#ctx0" brushRef="#br0" timeOffset="62422.77">11486 7181 1646 0,'22'-11'24'15,"-1"2"-32"-15,2 0 7 16,-5 9 3-16,-5 3 3 16,-4 8-1-16,-4 7 4 15,-3 8 19-15,-2 1 4 0,-2 4 1 16,0-4-2-16,3-7-20 16,4-3-5-16,5-7-7 15,4-6-3-15,5-7 0 16,1-5 2-16,1-11 9 15,0-1 4-15,-5-4 6 16,-5 1 2-16,-7 2 1 16,-3-3 3-16,-4 2 0 15,-4-2-2-15,-2 3-3 16,1 2-34-16,0 6-69 16,4-1 61-16</inkml:trace>
  <inkml:trace contextRef="#ctx0" brushRef="#br0" timeOffset="63451.881">13137 7029 909 0,'-5'9'115'0,"-1"7"198"15,1 8-263-15,-2 13 1 16,1 5 8-16,3 4-6 0,1-1 4 16,4-5-14-16,1-6-6 15,2-10-11-15,-1-4-6 16,0-9-8-16,-4-11-3 16,0 0 16-16,0 0 22 15,9-15 15-15,-7-7-1 0,-2-9-18 16,1-6-20-16,0-3-15 15,1-4-1-15,3-3 0 16,3-2-3-16,6-2-4 16,3 1 0-16,4 6 1 15,4 2 0-15,2 11 2 16,2 2 2-16,2 12-1 16,2 5-1-16,-3 12-77 15,1 5-50-15,-10 10 64 16</inkml:trace>
  <inkml:trace contextRef="#ctx0" brushRef="#br0" timeOffset="63952.149">13311 7322 1146 0,'0'0'51'0,"0"0"9"16,0 0-18-16,0 0-10 16,0 0-5-16,0 0-2 15,0 0 0-15,0 0 11 16,0 0 8-16,0 0 5 16,0 0 5-16,6-18 6 15,-1 9 1-15,-1 3 2 16,-4 6-7-16,0 0-20 15,0 0-12-15,4 11 10 0,-7 6 3 16,-5 11 4-16,-3 4 6 16,-3 3 4-16,-1 0 3 15,0-3 0-15,3-2-5 16,3-13-35-16,5-4-8 16,5-10-12-16,6-8-5 15,6-14-27-15,6-7-66 0,2-14 65 16</inkml:trace>
  <inkml:trace contextRef="#ctx0" brushRef="#br0" timeOffset="64618.91">13784 6537 1304 0,'7'-13'76'0,"-1"3"28"0,-1 2-12 16,-5 8-15-16,0 0-21 16,6 21 6-16,-6 9 2 15,-9 23 16-15,-1 8 4 16,-8 9-28-16,-2-1-10 16,-1-1-28-16,2 2-4 15,-1-2-9-15,4 0 0 16,1-7 3-16,3-8-3 0,7-14-28 15,4-7-59-15,4-15-61 16,6-10 67-16</inkml:trace>
  <inkml:trace contextRef="#ctx0" brushRef="#br0" timeOffset="64830.139">13709 6682 1974 0,'8'-14'62'16,"7"-4"-5"-16,15-5-48 15,10-3 6-15,16-1-6 16,7 0-7-16,7 1 1 0,2-1 1 16,-7 6-2-16,-4 3 0 15,-15 6-1-15,-10 8-82 16,-21 5 57-16</inkml:trace>
  <inkml:trace contextRef="#ctx0" brushRef="#br0" timeOffset="65009.284">13785 6872 1742 0,'24'-12'34'0,"9"-4"-30"15,7 0-11-15,10-1 13 16,3 2 1-16,1 3 2 16,-3 3-46-16,-6 6 30 15</inkml:trace>
  <inkml:trace contextRef="#ctx0" brushRef="#br0" timeOffset="65246.925">14164 7228 1838 0,'5'23'56'15,"-4"4"-17"-15,-1 5-1 16,-2 2 14-16,-3 2-9 0,3 0-6 15,-2-2-19-15,5-5-15 16,4-4-66-16,9-18 48 16</inkml:trace>
  <inkml:trace contextRef="#ctx0" brushRef="#br0" timeOffset="66107.132">15656 7066 1478 0,'0'0'45'0,"0"0"-24"16,0 0-6-16,-2 15-1 16,4 5 2-16,1 10 3 15,-1 3 4-15,0-4-5 16,2 0-3-16,-1-8 7 16,1-4 2-16,-1-6 0 15,1-5-2-15,-4-6-12 16,0 0 29-16,12-14 15 15,-6-3-1-15,-1-10 2 16,3-4-35-16,0-7-15 16,1-3-1-16,2-5-2 15,2-1 1-15,3 0-2 16,4 3 1-16,5 8-2 16,1 4 2-16,4 7-2 0,1 4-1 15,2 6 2-15,3 1-1 16,-4 7 14-16,0 4-46 15,-8 8-86-15,-2 7 82 16</inkml:trace>
  <inkml:trace contextRef="#ctx0" brushRef="#br0" timeOffset="67622.225">16604 6456 1514 0,'-3'13'46'0,"-5"15"-13"16,-1 16 11-16,-9 28 11 15,-4 9 13-15,-5 10 19 16,0 1-4-16,1-5-6 16,4-3-16-16,7-14-35 15,2-9-6-15,8-18-13 16,3-9-5-16,7-14-2 15,8-8-10-15,10-16-99 16,4-11-33-16,10-29 66 16</inkml:trace>
  <inkml:trace contextRef="#ctx0" brushRef="#br0" timeOffset="67834.254">16478 6588 1746 0,'3'-7'77'16,"6"-4"55"-16,17-8-124 16,9-2 5-16,15-3-4 15,1-1 0-15,9 3-5 16,4 3 1-16,-3 6 0 16,-3 2-3-16,-13 9 1 15,-8 2-54-15,-21 6-81 16,-13 5 78-16</inkml:trace>
  <inkml:trace contextRef="#ctx0" brushRef="#br0" timeOffset="68000.842">16482 6834 1409 0,'0'0'97'0,"8"-3"128"15,20-6-194-15,8-5 0 16,8-4-8-16,6-2-7 15,-2 2-5-15,1 3-5 16,-3 6-13-16,-2 1-49 16,-14 8 37-16</inkml:trace>
  <inkml:trace contextRef="#ctx0" brushRef="#br0" timeOffset="68489.277">16685 7209 1715 0,'0'0'53'0,"15"-5"-14"0,1-3 15 15,10 0-19-15,4-4 0 16,8 5-13-16,1 1-16 16,-1 2-3-16,-3 4 0 15,-10 0-2-15,-5 6 3 16,-11 6 15-16,-8 4 34 15,-11 9 16-15,-6 2 1 16,-8 6-12-16,0-2-31 0,0-5 6 16,3-1 3-16,6-7-1 15,7-3-4-15,4-4-22 16,4-4-6-16,8-5-2 16,5 0 0-16,7-5-1 15,4 0 0-15,0-6 2 16,0 1 0-16,3-2 4 15,-2-1-35-15,2-4-167 16,3-4 134-16</inkml:trace>
  <inkml:trace contextRef="#ctx0" brushRef="#br0" timeOffset="70990.274">16022 7223 1393 0,'5'-1'58'0,"-5"1"22"15,0 0-25-15,4 11 18 16,-4 5 3-16,-2 3-3 16,-4 6-7-16,-4 0-17 15,0 0-17-15,1-2-6 16,3-3-18-16,1-2-2 15,2-3-10-15,0-2-58 0,8-7 47 16</inkml:trace>
  <inkml:trace contextRef="#ctx0" brushRef="#br0" timeOffset="72512.607">8865 6831 1400 0,'-1'-14'72'0,"0"1"-1"16,2 4-21-16,3 1-5 15,0 8-29-15,2 3-3 0,1 14-1 16,2 7-2-16,-2 12 2 16,0 4 0-16,-1 8-1 15,-1 1 5-15,1 2 7 16,0-2-3-16,0-8 2 16,0-4-6-16,-1-8-9 15,-2-4 2-15,0-6 21 16,0-3 4-16,-2-9-2 15,-1-7-7-15,0 0 29 16,-1-16 5-16,-1-5 4 16,-1-3 8-16,2-10-53 15,1-3-8-15,4-8-6 16,3-7-4-16,9-3 2 16,5-1 1-16,12 6 2 0,5 3-1 15,4 4 2-15,1 5-3 16,-6 5-1-16,-2 6 2 15,-5 11-2-15,-4 6 1 16,-6 9-15-16,-5 3-45 16,-2 10-96-16,-5 3 32 15,3 12 33-15</inkml:trace>
  <inkml:trace contextRef="#ctx0" brushRef="#br0" timeOffset="73064.281">9304 7210 1457 0,'-7'7'80'15,"7"-7"-1"-15,0 0-13 16,0 0-19-16,6 2-21 15,7-5-3-15,3-2 0 0,3 2-3 16,-1-3-3-16,-1 3-11 16,0 1-2-16,-6 3 25 15,-2 3 5-15,-7 3 27 16,-2 6 10-16,-7 7-20 16,-4 3 2-16,-3 2 1 15,-1 0-4-15,1-3-3 16,2-3-7-16,4-6-12 15,3-4-3-15,5-9 0 16,0 0-2-16,7 8-17 16,4-10 1-16,3-3-4 15,4-2-2-15,4-1 2 16,1 0 0-16,7 0-3 0,2 2 1 16,-1 2-10-16,2 2-85 15,6 5 68-15</inkml:trace>
  <inkml:trace contextRef="#ctx0" brushRef="#br0" timeOffset="80218.347">19773 3010 1273 0,'-13'2'79'0,"3"0"34"15,10-2-38-15,-5 10 6 0,7 0-31 16,3 6-17-16,4 8-15 15,2 6-2-15,4 7 1 16,-1 3 1-16,3-2 0 16,-2-4 0-16,-3-5 27 15,0-3 4-15,-6-6 24 16,-1-6 11-16,-2-7 1 16,-3-7 14-16,0 0 20 15,0-6-7-15,-4-11-31 16,1-7-19-16,-3-10-50 15,2-3-5-15,4-10-1 16,-2-4-5-16,7-4 1 16,3-3 0-16,7 3 1 15,4 3 2-15,6 10 1 16,3 4-3-16,1 11-3 16,1 5 3-16,3 6-3 0,1 2 7 15,3 5-64-15,5 0-71 16,3 3-115-16,5-1-40 15,3 4 139-15</inkml:trace>
  <inkml:trace contextRef="#ctx0" brushRef="#br0" timeOffset="81016.089">20360 3259 1766 0,'0'0'61'0,"0"0"28"16,0 0-15-16,0 0 10 15,0 0-7-15,0 1-24 16,0 0 1-16,0 0 15 15,0 1 5-15,0-1-3 16,0 0-2-16,0 1-7 16,0-1-7-16,0 1-14 15,0-1-8-15,1 0 1 16,-1 0 2-16,0 0-6 0,8 4 0 16,-5-17-15-16,0-1-7 15,4 2 0-15,-3-2-2 16,-1 3-2-16,-3 10 2 15,0 0 0-15,0-1 2 16,0 1 1-16,0 0-2 16,3 2-1-16,-4 10-2 15,1 8-4-15,1 2 0 16,-1 7 1-16,1-1 0 0,0 4 0 16,1 2 1-16,2 0-2 15,-2-1-1-15,2-4 4 16,-2-2-3-16,4-7 1 15,0-3 9-15,3-8-114 16,3-2-50-16,3-7-155 16,0-6-29-16,0-8 191 15</inkml:trace>
  <inkml:trace contextRef="#ctx0" brushRef="#br0" timeOffset="81201.734">20301 3650 1786 0,'-12'2'138'16,"12"-2"173"-16,0 0-232 15,6 4-57-15,7-3 7 16,10 3-29-16,-1-3 1 16,7 3-1-16,3-3-62 15,1-5-122-15,3-2-176 16,0-9 179-16</inkml:trace>
  <inkml:trace contextRef="#ctx0" brushRef="#br0" timeOffset="81791.432">20959 3080 1811 0,'-3'-6'165'0,"7"-2"204"16,5 0-313-16,9 0-56 0,3 0 3 16,4 3 4-16,4 0-4 15,0 1 12-15,-2 3-56 16,-5 2-156-16,-7 2 134 16</inkml:trace>
  <inkml:trace contextRef="#ctx0" brushRef="#br0" timeOffset="81984.082">20902 3233 2101 0,'0'0'90'16,"0"0"62"-16,12 3-142 15,4-3 4-15,10-1-5 16,5 1-4-16,0-1-81 15,5 0-91-15,-7 1 94 16</inkml:trace>
  <inkml:trace contextRef="#ctx0" brushRef="#br0" timeOffset="84855.894">22067 2178 681 0,'9'-6'168'0,"2"-2"180"15,4-1-203-15,0-3-7 0,-1-2-45 16,0 2-19-16,-5 1-13 15,0 3-6-15,-9 3 6 16,-6 2 2-16,-11 6-12 16,-9 6-11-16,-10 8-29 15,-5 5-6-15,-6 5-2 16,-1 2 1-16,3 2-6 16,4-1 2-16,11 1-3 15,10-1 3-15,16-2 0 16,6 0-1-16,18-5-3 15,6-2 1-15,10-3 3 16,3-3-1-16,-5-3 5 16,0 0-4-16,-10-1 0 15,-4 0 1-15,-10 1-5 0,-5 0 29 16,-7 0 17-16,-5 4 4 16,-7 1 10-16,-4 0-28 15,-2-2-14-15,1-1-4 16,2-7-32-16,2-2-75 15,8-12 54-15</inkml:trace>
  <inkml:trace contextRef="#ctx0" brushRef="#br0" timeOffset="85204.982">22336 2312 1985 0,'8'3'59'0,"2"-3"-16"16,3 0 3-16,6-5 29 16,3-3-18-16,4-5-21 15,1-4-1-15,-3-4-26 16,-1 0-4-16,-5-3 3 16,-4 1-4-16,-8 1 3 15,-4 0 5-15,-8 11 4 16,-5 5 0-16,-10 15-2 15,-8 9-3-15,-8 15-9 0,-3 7-1 16,1 7 2-16,4 1-1 16,9 0-3-16,8-3 2 15,15-9-1-15,3-5 0 16,17-11 3-16,7-5-3 16,13-10 6-16,10-6-56 15,11-16-151-15,6-9 503 0,4-16-310 16</inkml:trace>
  <inkml:trace contextRef="#ctx0" brushRef="#br0" timeOffset="85656.275">22927 2255 1665 0,'-22'9'106'0,"1"2"97"16,1 0-82-16,3-1-14 15,6-2-33-15,3-3-53 16,8-5-7-16,0 0-7 15,0 0-2-15,0 0 3 16,0 0-1-16,1 0 2 16,1 0 5-16,-1-2-4 15,0 1 5-15,0 0-1 16,0 0-2-16,2 0 2 0,-1 0-5 16,0-2-2-16,37-31-2 15,-31 28-7-15,3-2 2 16,0-3-1-16,0 0 0 15,1-2 6-15,0-3-2 16,-2 0 1-16,0 1 1 16,-5 2-2-16,-2 2 18 0,-5 8 22 15,-8 2-5-15,-9 10-2 16,-8 6-12-16,-8 13-24 16,-4 4 3-16,4 6 1 15,3 1-2-15,12-4 2 16,7-2-2-16,12-5-6 15,5-4 2-15,18-7 1 16,7-3-2-16,17-11 2 16,7-3 2-16,6-12-94 15,3-7-80-15,5-6-87 16,2-4 99-16</inkml:trace>
  <inkml:trace contextRef="#ctx0" brushRef="#br0" timeOffset="86110.692">23454 2226 1672 0,'-15'-1'171'0,"-3"-1"69"16,5-1-96-16,0-1-21 15,5-2-81-15,2 0-16 16,-1 0-18-16,1 0-4 16,-6 5-1-16,-2 2-5 15,-13 11-1-15,-3 3 1 0,-10 11-1 16,-3 5 1-16,4 2-1 15,5 0-1-15,14-6 1 16,6-5-3-16,14-7-4 16,7-5 2-16,13-10-1 15,11-5 5-15,6-14 3 16,8-4-1-16,2-11 2 16,-1-5 3-16,2-8 0 15,0-7 3-15,-3-9-1 16,-1-4-2-16,-10-8 1 15,-6 1 5-15,-13 6 0 16,-5 9 1-16,-10 25 1 16,-7 13-5-16,-12 27-5 15,-6 14 1-15,-7 24-12 16,-2 11 2-16,1 16 0 16,4 2 6-16,11-4 5 15,7-4-2-15,11-12 2 0,8-6-5 16,12-12 3-16,3-3 4 15,7-11-79-15,4-8-80 16,5-18 80-16</inkml:trace>
  <inkml:trace contextRef="#ctx0" brushRef="#br0" timeOffset="86338.676">23904 1584 1803 0,'-8'21'37'0,"-4"11"-18"16,-2 9-9-16,-1 18 7 15,0 9 4-15,0 9-7 16,4 3-1-16,-2-5-3 16,5-6-5-16,3-12 4 15,6-8 8-15,11-12-83 16,4-8-42-16,9-14 54 15</inkml:trace>
  <inkml:trace contextRef="#ctx0" brushRef="#br0" timeOffset="86516.374">24068 2150 1597 0,'-6'8'106'16,"-2"5"96"-16,-1 4-88 15,0 5-56-15,0 1-17 0,3 2-33 16,1-1-6-16,4-3-1 15,1-4 5-15,3-8-47 16,3-6-40-16,5-11-52 16,2-10-26-16,5-11 77 15</inkml:trace>
  <inkml:trace contextRef="#ctx0" brushRef="#br0" timeOffset="87138.656">24223 1964 1201 0,'8'41'127'16,"0"3"61"-16,1-5-41 0,-4 1-12 16,0-7-16-16,-1-3-4 15,-2-6-39-15,0-3-2 16,2-6-30-16,-1-3-9 15,2-7-15-15,-5-5-3 16,13-5 1-16,0-7 0 16,6-9 2-16,7-4-8 0,4-7-9 15,3 0 0 1,-1 4 0-16,0 6-2 0,-5 10 2 16,-4 5-5-16,-3 6-2 15,-1 3 4-15,-1 4 0 16,2 3 3-16,1 0 0 15,-2-2 0-15,2-3-1 16,-2-2-1-16,0-3 2 16,-2-4-1-16,0-3-2 15,-2-3 2-15,-1-2 0 16,-5-2 0-16,-3 0 10 16,-6-1 0-16,-10 4 1 15,-4 3 1-15,-12 6-4 16,-5 4-4-16,-3 8 1 15,2 4-6-15,6 7-2 0,6 0-2 16,12 5-2-16,6 0 4 16,11 1-3-16,5 3 7 15,9-2 0-15,-1 1-3 16,-2 2 1-16,1-2-1 16,-8 0 1-16,-5-1 2 15,-4-5-2-15,-6 0 13 16,-5-7 7-16,1-1 0 0,-6-3 7 15,-3-4-15-15,-3-7-24 16,-6-6-77-16,-1-14 274 16,2-8-170-16</inkml:trace>
  <inkml:trace contextRef="#ctx0" brushRef="#br0" timeOffset="87491.342">25026 1939 1707 0,'5'-8'93'0,"-5"0"113"16,-1 2-108-16,-10 3-21 0,-5 0-2 16,-7 4-43-16,-5 4-15 15,-3 4-13-15,1 2-4 16,7 3 0-16,6-2-2 15,10-1-7-15,4 0-2 16,9 2-5-16,6 1-1 16,8 3 3-16,1 3 3 0,3-1 4 15,-1 1 5 1,-5 1 3-16,-4-2 1 0,-9-1 16 16,-5 1 9-16,-6-1 18 15,-7-1 3-15,-7 0-14 16,-1-1-11-16,-5-1-17 15,-1-4 0-15,0-2-56 16,1-2-72-16,7-7 66 16</inkml:trace>
  <inkml:trace contextRef="#ctx0" brushRef="#br0" timeOffset="88372.677">25347 2170 1650 0,'4'-4'65'0,"-4"4"26"16,0 0-10-16,0 0-15 15,-3 2-13-15,-4 9-28 0,-3 5-5 16,-4 2-2-16,-1 4 4 16,2-2 15-16,6 0-2 15,6-4-3-15,4-3-8 16,8-2-17-16,3-2 0 16,8-3-1-16,2-3 0 15,5-1-1-15,-1-2-2 16,0-4-7-16,-1-2-34 0,-6-3-81 15,-2-2-30-15,-8-3-338 16,-8-1 306-16</inkml:trace>
  <inkml:trace contextRef="#ctx0" brushRef="#br0" timeOffset="88547.729">25199 2259 1584 0,'0'0'73'0,"5"1"29"16,6 1 10-16,11-2-24 16,2-3-12-16,10 1-31 15,2-2-23-15,-1 1-18 16,3-1 8-16,-8-2-119 0,1 1 89 16</inkml:trace>
  <inkml:trace contextRef="#ctx0" brushRef="#br0" timeOffset="89569.249">22040 3055 1559 0,'-11'-1'80'0,"0"1"24"0,11 0-26 16,2-2-4-16,20 0 7 15,10-4-5-15,38-6-8 16,16-3 11-16,36-9-19 15,23-3-11-15,30-6-16 16,14 0-5-16,25-1-5 16,5 2-6-16,9 6-2 15,0 4 7-15,-4 6 11 16,-8 0 0-16,-22 5-3 16,-13-1-6-16,-39-1 20 15,-16 0 21-15,-40 1 28 16,-14 2 11-16,-25 1-5 15,-13 2-8-15,-13 4-26 16,-7 2-13-16,-8 1-30 16,-6 0-14-16,0 0-5 0,1 0-3 15,0 0 0-15,1 0 0 16,-1 0 2-16,31 8-9 16,-25-7-107-16,1 1-86 15,0 3 290-15,-1 6-162 16</inkml:trace>
  <inkml:trace contextRef="#ctx0" brushRef="#br0" timeOffset="91394.784">22392 3387 1264 0,'8'-11'86'0,"2"2"104"0,1 10-147 16,-1 9 1-16,-3 17 5 16,-2 8-12-16,-3 12-9 15,0 4-2-15,1-2-18 16,-1-2-3-16,0-7-4 15,3-5 1-15,0-9-1 16,-1-6-29-16,3-11 607 16,3-7-437-16</inkml:trace>
  <inkml:trace contextRef="#ctx0" brushRef="#br0" timeOffset="91548.701">22524 3048 1835 0,'-11'-4'45'0,"1"2"-42"0,2 5-8 15,7 11-7-15,4 7 2 16,10 11-66-16,4 2-27 16,4 5 60-16</inkml:trace>
  <inkml:trace contextRef="#ctx0" brushRef="#br0" timeOffset="91976.256">22827 3529 1542 0,'-15'11'40'0,"2"3"2"15,2 2-1-15,3 4 16 16,0 0 1-16,3-1-17 15,0-2-10-15,4-4-7 16,1-3-1-16,1-4-7 16,-1-6-2-16,2 0-2 15,-1 0 4-15,0 0 24 16,0 0 8-16,16-15 2 0,-10 2 0 16,3-7-25-16,4-4-9 15,3-9-11-15,5-2-3 16,6-6-2-16,3-3 0 15,4 8 2-15,-2 3 0 16,-2 14 0-16,-5 8-1 16,-5 12-3-16,-5 8 0 0,-4 16 3 15,-3 4 1-15,-3 9 5 16,-1 1 0-16,1-4 0 16,1-3-2-16,2-5-2 15,2-5-1-15,-1-3-3 16,3-4 3-16,3-7-92 15,4-4-66-15,9-15 86 16</inkml:trace>
  <inkml:trace contextRef="#ctx0" brushRef="#br0" timeOffset="92362.494">23594 3286 1491 0,'17'-12'57'16,"3"-2"2"-16,2-4 9 15,1-3 0-15,-1-4-14 16,-4-4-18-16,-6-4-2 16,-11-3 17-16,-2-3 12 15,-10 1 6-15,-4 5-1 0,-4 7-15 16,-1 6-14-1,0 13-18-15,3 7-4 0,-6 12-12 16,2 13-2-16,0 13-1 16,0 7 1-16,5 12 1 15,6-1 1-15,7 1-1 16,3-3-2-16,10-4 1 16,3 1-2-16,3-5 1 15,3-3-1-15,1-7 0 16,0-5-1-16,-2-9 6 15,-1-4-38-15,-7-9-116 16,-2-5-36-16,-10-7 67 16</inkml:trace>
  <inkml:trace contextRef="#ctx0" brushRef="#br0" timeOffset="92539.487">23388 3408 1403 0,'-12'-2'173'16,"12"2"164"-16,0 0-200 15,8-10-80-15,15 5-29 16,9-3-21-16,6 0-1 16,7 0-3-16,4 1-2 0,3 2-1 15,-1-1 8-15,-3 0-155 16,-3-2 110-16</inkml:trace>
  <inkml:trace contextRef="#ctx0" brushRef="#br0" timeOffset="93627.132">24096 3208 1199 0,'13'-12'98'0,"-3"2"130"16,0 1-154-16,-8 1 4 0,-4 4 8 16,-9 1-27-16,-4 3-13 15,-10 7-30-15,-4 4-14 16,-4 5-5-16,-1 2 1 16,6 1 6-16,4-1-1 15,12-2 1-15,5 2 1 16,10-1-3-16,6 1-2 0,11 3 2 15,7 0-1-15,11 2 0 16,3-1 3-16,2 0-3 16,-1-2 2-16,-10-1 1 15,-3-1-2-15,-18-3 22 16,-1 3 21-16,-16-3 33 16,-6 1 7-16,-10 1-18 15,-8-1-20-15,-5-2-30 16,-1-1-9-16,2-3-6 15,2-1 1-15,5-5-30 16,3-3-51-16,10-1-104 16,14 0 95-16</inkml:trace>
  <inkml:trace contextRef="#ctx0" brushRef="#br0" timeOffset="94227.44">24607 3460 1359 0,'0'0'88'16,"2"0"72"-16,-1 0-64 15,-1 0-27-15,7 1-15 16,-14 18-34-16,-4 3-7 0,-3 9-3 15,0 2 8-15,3-4 5 16,3-1 2-16,7-5 1 16,2-3-11-16,9-5-10 15,5-1-1-15,8-3-2 16,4-3 3-16,3-5-2 16,-1 1 0-16,-3-4-2 15,-5-2-15-15,-4-3-68 16,-4-1-25-16,-7-1 245 15,-5-2-153-15</inkml:trace>
  <inkml:trace contextRef="#ctx0" brushRef="#br0" timeOffset="94374.569">24465 3612 1379 0,'0'0'64'0,"0"0"36"16,0 0-85-16,6 3-4 15,13-2-6-15,6-1 1 16,9-2-17-16,2-2-31 16,6-4 26-16</inkml:trace>
  <inkml:trace contextRef="#ctx0" brushRef="#br0" timeOffset="94562.859">24800 3565 1482 0,'0'0'88'16,"0"0"78"-16,0 0-144 15,11 8-2-15,4-7-13 16,5-1-3-16,4 1-1 16,-2-1-39-16,2 0 407 15,-3 0-285-15</inkml:trace>
  <inkml:trace contextRef="#ctx0" brushRef="#br0" timeOffset="94770.144">25194 3476 1392 0,'0'7'85'16,"0"9"63"-16,-1 5-94 15,-1 7-20-15,-4 1-4 0,5 1-7 16,-3-3-10-16,5-2-10 16,8-2 9-16,0-6-72 15,9-1 46-15</inkml:trace>
  <inkml:trace contextRef="#ctx0" brushRef="#br0" timeOffset="95946.209">19886 5057 1181 0,'5'19'44'0,"5"3"7"16,3 6-11-16,3 2 5 15,2 1-8-15,-1-1-7 16,1-3-11-16,0-4 2 15,-2-4-2-15,-3-1 3 16,-5-8 19-16,-2-1-3 0,-6-9 14 16,0 0 15-16,0 0 40 15,0 0 13-15,-4-10-11 16,-4-3-18-16,-4-9-45 16,-1-2-16-16,0-9 0 15,-1-3 6-15,4-8-14 16,1-3 0-16,9-2-10 15,7-4-6-15,10 4-5 16,5 1-1-16,9 4-1 16,5 4-2-16,10 7 3 15,6 3 1-15,5 5-2 16,0 4 1-16,-1 5-1 16,-2 3 24-16,-4 6-165 15,-4 2-50-15,-10 10 108 16</inkml:trace>
  <inkml:trace contextRef="#ctx0" brushRef="#br0" timeOffset="96369.221">20436 5209 1858 0,'0'0'54'0,"0"0"-22"15,9-3-25-15,4 3 5 16,2 1-1-16,1 3-3 16,0 4 0-16,-5 4-4 15,-1 3 1-15,-7 5 8 16,-3 4 20-16,-6 2 28 15,-3-1 11-15,-6 4 8 16,-1-2-10-16,2-1-15 16,1-4-11-16,6-6-17 15,1-2-9-15,6-4-15 16,4-3 0-16,4-5 0 0,4 1-3 16,2-5 7-16,4 0 0 15,3-4-1-15,0 0 1 16,1-2-7-16,1 1 2 15,0-1-8-15,1-3-72 16,5-5-156-16,-2-3 137 16</inkml:trace>
  <inkml:trace contextRef="#ctx0" brushRef="#br0" timeOffset="96670.23">21071 5192 1879 0,'0'0'86'0,"7"-12"100"16,9 5-183-16,3 1 0 15,4 3-1-15,4 0 2 16,3 2-83-16,0 1-63 16,-10 3 82-16</inkml:trace>
  <inkml:trace contextRef="#ctx0" brushRef="#br0" timeOffset="96818.391">21151 5266 1584 0,'0'0'89'0,"0"0"36"16,4 0-98-16,12-2-16 16,10-1-11-16,11 0-12 15,4-1-48-15,13 3 43 16</inkml:trace>
  <inkml:trace contextRef="#ctx0" brushRef="#br0" timeOffset="97517.956">22414 4856 1412 0,'-13'-7'57'0,"-3"1"52"15,-12 5-103-15,-3 1 1 0,-11 8-5 16,-5 4 1-16,2 4-3 15,2 2 1-15,12 1 4 16,7-1 0-16,14 0-4 16,6 1-5-16,14 2-1 15,11 2-3-15,17 5 8 16,6-1 2-16,12 1 1 16,-4 0 2-16,-3-2 3 15,-7 0 1-15,-15-4 7 16,-7-3 17-16,-16-4 47 15,-8 0 24-15,-14 1 6 16,-4 0-16-16,-11 0-51 16,-1-2-30-16,-4-6-19 15,1-2-61-15,0-7 50 0</inkml:trace>
  <inkml:trace contextRef="#ctx0" brushRef="#br0" timeOffset="97847.257">22613 5107 1568 0,'18'5'74'0,"5"-1"15"0,10-6-19 16,5-2 15-16,2-9-11 16,0-2-2-16,0-7-30 15,-3-1-14-15,-5-4-18 16,-4 0-4-16,-10 0 0 15,-7 2 1-15,-11 6 38 16,-4 4 21-16,-11 9 6 16,-3 6-5-16,-9 11-37 15,-1 7-20-15,-5 9-8 16,2 5 4-16,7 2-4 16,5 0 1-16,12-2-3 15,4-4-1-15,10-5 10 16,5-1-34-16,15-7-178 15,7-3 140-15</inkml:trace>
  <inkml:trace contextRef="#ctx0" brushRef="#br0" timeOffset="98165.938">23263 5059 2021 0,'6'-1'66'0,"8"-5"-36"15,4-2 0-15,14-9-21 16,3-1 0-16,4-6-2 16,0-2-1-16,-6 2-1 15,-4-1-3-15,-10 2 1 16,-5 5 1-16,-12 4 28 16,-9 4 11-16,-13 10 0 15,-7 4-1-15,-7 12-28 16,-2 5-8-16,3 9-2 15,2 0 0-15,10 2-2 16,8-3-2-16,13-4-3 16,7-4 0-16,17-4-4 15,5-7-1-15,14-7-169 16,7-7 421-16,-1-21-223 16</inkml:trace>
  <inkml:trace contextRef="#ctx0" brushRef="#br0" timeOffset="98647.929">23975 4935 1545 0,'-11'-2'188'0,"-1"-1"205"15,8-3-292-15,0 0-19 0,4-3-65 16,0-2-5-16,3-2-11 16,-1 0-1-16,-3 0 2 15,-3 4 0-15,-8 6-2 16,-5 7 0-16,-10 10-3 15,-6 7-1-15,-4 8 3 16,3 1 2-16,7-1 2 16,6 0 0-16,14-9-3 15,6-3-2-15,7-6-2 16,4-5 0-16,11-6 0 16,2-7-1-16,11-11 2 15,4-5 2-15,0-9 5 16,5-6 0-16,1-6 3 15,1-4 1-15,0-3-4 16,1-1 2-16,-8-2 1 0,-1-1-4 16,-12 5 5-16,-8 7-1 15,-6 15-2-15,-8 9 2 16,-3 19 1-16,-8 6 0 16,-12 22 0-16,-2 11 0 15,-11 16-7-15,1 4 2 16,4 1-2-16,4-3 1 0,14-5-1 15,6-1-1-15,12-8 0 16,10-2 10-16,9-11-116 16,4-9-85-16,11-16-299 15,7-15 238-15</inkml:trace>
  <inkml:trace contextRef="#ctx0" brushRef="#br0" timeOffset="98842.424">24559 4449 1736 0,'-13'10'107'15,"-1"9"133"-15,-2 20-220 16,-3 12-20-16,-1 13 0 0,2 3 1 16,4-1 2-16,5-3 0 15,8-6-2-15,2-3-3 16,12-7-133-16,4-6-24 15,6-18 75-15</inkml:trace>
  <inkml:trace contextRef="#ctx0" brushRef="#br0" timeOffset="99715.507">24789 4899 2003 0,'-8'12'81'0,"1"4"-2"16,-2 3-48-16,4 5-26 15,2-1 0-15,5 0-5 16,4-5 2-16,1-6-2 16,1-5-12-16,3-8-94 15,2-6-18-15,3-14-34 16,2-6-2-16,0-10 91 16,-2-4 17-16,-4-2 34 15,-2-2 15-15,-5-3 4 16,-5 1 4-16,0 1-3 15,-2 7-1-15,-1 16 1 16,3 21-2-16,0 2-7 0,2 2-3 16,5 18-3-16,2 4-3 15,5 7 7-15,1 1 9 16,-2 1 31-16,0 2 24 16,-6 1 63-16,-1 2 21 15,-1 1-9-15,-2 0 12 16,0-3-44-16,-1-4-14 0,-2-9 4 15,-1-4-29-15,-1-10-8 16,2-9-16-16,0 0-19 16,0 0-4-16,0 0-2 15,13-9 3-15,2-11-1 16,5-7 2-16,5-6-7 16,4 0-4-16,3 6 0 15,-1 6-3-15,-5 9 1 16,-2 4 0-16,-1 8-1 15,-2 3-1-15,5 8 1 16,-1 1-1-16,0 2 2 16,2-2 1-16,2-3 0 15,1-2-1-15,1-6 0 16,1-1-1-16,1-6 0 16,0-3 4-16,0-4 0 0,-3-2 4 15,-8-3 1-15,-5 2 1 16,-12-2 13-16,-6 3 5 15,-13 2 11-15,-9 2 1 16,-8 7-14-16,-7 2-7 16,-4 7-15-16,0 5-2 15,8 4 1-15,6 2-1 0,12 3 0 16,5 0-2-16,12 1 0 16,6 1-1-16,11 4-2 15,4 0 3-15,8 1-3 16,0 1 3-16,-3-2 1 15,-2 1-1-15,-11-3 1 16,-4 1-2-16,-14-1 3 16,-7-3 0-16,-9 0 21 15,-4-2 6-15,-1-5-3 16,0-2-2-16,4-7-20 16,0-4-3-16,5-7-55 15,0-6-47-15,13-11-183 16,6-7-47-16,16-12 167 15</inkml:trace>
  <inkml:trace contextRef="#ctx0" brushRef="#br0" timeOffset="100033.002">25794 4825 1687 0,'11'-9'154'16,"-3"1"106"-16,-5 0-23 15,0 3-81-15,-3 5-39 16,0 0-78-16,0-2-19 0,0 2-20 15,0-1 3-15,0 1-11 16,0 0-4-16,0 0 4 16,0 0-1-16,0 1 8 15,0 1 1-15,-4 26 0 16,9-16 0-16,4 4 2 16,1 3-1-16,-1 0 0 15,0 2 3-15,-5-1-4 16,-3-3 1-16,-4 1-1 15,-7-3-3-15,-3 1 3 16,-4-2 0-16,0-2 2 16,2-3 2-16,2-3 12 15,4-4-35-15,3-4-139 16,0-2-70-16,6-2 95 16</inkml:trace>
  <inkml:trace contextRef="#ctx0" brushRef="#br0" timeOffset="100416.105">26215 4936 1855 0,'0'0'116'0,"0"0"38"15,0 0-37-15,-6 14-86 16,1-1-3-16,-1 8-21 16,2-1-3-16,-1 5-1 15,3 0 0-15,2-2-2 16,2-1 0-16,3-5-1 15,4-4 1-15,4-4 2 0,0-1-1 16,5-2 0-16,-2-1-3 16,-1-5 1-16,1-1 1 15,-3-8-118-15,-2-1-48 16,-5-6-403-16,0-5 310 16</inkml:trace>
  <inkml:trace contextRef="#ctx0" brushRef="#br0" timeOffset="100555.846">26203 5033 1170 0,'-7'4'219'0,"7"-4"298"0,0 0-409 16,6 10-39-16,14-6-55 15,6-2 0-15,7-2-3 16,3-1-3-16,-3-2-62 16,0-1-72-16,-7-11 78 15</inkml:trace>
  <inkml:trace contextRef="#ctx0" brushRef="#br0" timeOffset="101085.81">22451 5613 1609 0,'-19'0'152'15,"18"0"132"-15,-9 0-205 16,28-1-8-16,28-4-57 16,26-3-4-16,45-7 10 15,23-3 3-15,47-6 4 16,14 1-3-16,34-1 37 16,12 2 5-16,21 3 2 15,9 2-1-15,0 3 1 16,0 1-1-16,-29 1-6 15,-21 0 0-15,-44 3-48 16,-29 0-15-16,-54 6 53 0,-22-1 12 16,-46 4 25-16,-31 0 21 15,0 0-32-15,0 0-13 16,0 7-21-16,-17-1-11 16,-7 1-28-16,1-1 3 15,3-2-71-15,0-2-83 16,2-5-263-16,-22-1 223 15</inkml:trace>
  <inkml:trace contextRef="#ctx0" brushRef="#br0" timeOffset="101581.828">23013 6250 1785 0,'7'-6'66'16,"0"2"15"-16,1 7-55 16,-1 8-10-16,-3 10 0 15,-2 8 1-15,-2 6-4 16,-1 0-1-16,0-1-5 16,1-3 1-16,2-8 3 15,0-4-21-15,6-13-121 16,-1-7-178-16,1-18 171 15</inkml:trace>
  <inkml:trace contextRef="#ctx0" brushRef="#br0" timeOffset="101704.667">23175 5875 1584 0,'-13'-12'45'15,"4"4"-46"-15,-1 5-26 16,3 5 22-16</inkml:trace>
  <inkml:trace contextRef="#ctx0" brushRef="#br0" timeOffset="102087.713">23324 6232 1473 0,'0'0'96'0,"-8"10"63"16,7 5-134-16,1 12 0 16,-1 8-13-16,-1 3 3 15,0 2 19-15,1-2 16 16,0-4 1-16,1-7 31 16,0-5-6-16,-1-11-1 15,1-11 3-15,0 0-28 0,6 4-10 16,13-21-13-16,5-5-2 15,12-15-8-15,2-1-4 16,3-1-9-16,-2 3-2 16,-6 13 2-16,-3 5-2 15,-12 14-1-15,-3 2-1 16,-6 8-3-16,-2 5 1 0,-3 5-1 16,-1 4 3-16,-2 0 2 15,2 0-6-15,6-3-170 16,3-4-45-16,1-9 104 15</inkml:trace>
  <inkml:trace contextRef="#ctx0" brushRef="#br0" timeOffset="102505.707">24311 5968 1764 0,'8'-34'123'0,"-4"0"93"16,-4 0-107-16,-6 0-23 15,-12 2-29-15,0 1-20 0,-10 10-30 16,-3 6-8-16,-9 16-11 16,-4 12-3-16,-5 16 9 15,1 10 6-15,8 14 4 16,4 6 8-16,14 9 3 16,4 3-3-16,14-3 0 15,5-2-6-15,9-10-6 16,6-4 2-16,3-7-1 15,1-5-1-15,-4-6 1 16,-1-6-25-16,-9-12-143 16,-2-5-40-16,-8-13 91 15</inkml:trace>
  <inkml:trace contextRef="#ctx0" brushRef="#br0" timeOffset="102656.767">23860 6234 1541 0,'-9'-9'206'0,"9"9"177"15,0-13-253-15,13 9-39 16,12 1-84-16,7-1-10 16,12 3 2-16,5-2 7 15,9 3-137-15,2 0-63 16,11-3 107-16</inkml:trace>
  <inkml:trace contextRef="#ctx0" brushRef="#br0" timeOffset="103289.342">24530 6105 1645 0,'19'-15'130'16,"-1"1"61"-16,-7 6-42 16,-11 8-28-16,0 0-19 15,-6-8-18-15,-15 13-34 16,-7 2-22-16,-8 9-28 15,-1 3 0-15,6 0 4 16,3 1-1-16,12-3 1 16,5 3-2-16,10-2-2 15,6 1-2-15,10 2-1 16,6 0-1-16,6 1 2 16,1 2 2-16,3 0 1 15,-3-1-1-15,-6-1 0 0,-4 0 2 16,-14-2 3-16,-4 0 25 15,-13-2 23-15,-5 2 2 16,-3-4-2-16,-3-2-25 16,2-7-22-16,1-5-1 15,2-5-86-15,3-7-91 16,6-5 336-16,9-4-219 16</inkml:trace>
  <inkml:trace contextRef="#ctx0" brushRef="#br0" timeOffset="103702.623">24916 6389 1569 0,'3'-6'178'0,"-3"6"170"16,0 0-228-16,0 0-37 15,0 0-51-15,-8 8-2 16,-7 11-16-16,-3 5-2 16,-3 4-2-16,1 1-1 15,3 0-2-15,3-2-1 16,8-5-1-16,5-3-1 15,7-1 1-15,6-3-2 0,4-3 2 16,4-1 1-16,6-1-4 16,0-3 2-16,-1-5-1 15,-2-2 0-15,-4-5-3 16,-1-2 1-16,-8-3-122 16,0-2-51-16,-9-3-65 15,-5-1 67-15</inkml:trace>
  <inkml:trace contextRef="#ctx0" brushRef="#br0" timeOffset="103846.566">24805 6535 1608 0,'0'0'146'0,"0"0"56"16,0 0-96-16,11 5-65 15,6-5-35-15,7 0 0 0,2-2-3 16,-1 0-69-16,3-1-59 15,-6-7 72-15</inkml:trace>
  <inkml:trace contextRef="#ctx0" brushRef="#br0" timeOffset="104038.953">25102 6514 1919 0,'6'2'72'0,"8"0"-14"16,4 1-23-16,8-2-21 16,0-1-4-16,1 0-4 15,-1-1-2-15,-4-3-19 16,2 1-73-16,-9-4 62 16</inkml:trace>
  <inkml:trace contextRef="#ctx0" brushRef="#br0" timeOffset="104588.27">25446 6427 1520 0,'0'0'136'0,"0"0"97"15,0 0-69-15,0 0-60 16,0-11-29-16,14 5-37 15,4 0-26-15,5-1-4 16,4 3 0-16,0 0-4 16,3 2-2-16,-5 2 1 15,-2 1-2-15,-8 4 4 16,-4 1 11-16,-7 3 19 16,-2 2 19-16,-8 4 15 15,-4 4-2-15,-7 3-15 0,-2 1-16 16,-4 3-5-16,2 0-4 15,3-1-3-15,1-3 0 16,8-3-11-16,2-5-5 16,5-4 4-16,2-1 0 15,6-3 4-15,3 0 7 16,8-3-2-16,2-2-1 16,7-2-6-16,1 0-7 0,-1 0-6 15,0-1-2-15,-6 2-18 16,-2 0-92-16,0-12 77 15</inkml:trace>
  <inkml:trace contextRef="#ctx0" brushRef="#br0" timeOffset="121517.385">11187 7903 1259 0,'7'-10'62'0,"-1"-2"42"15,1 1-42-15,-3 0 14 16,-3 2 23-16,-1 2 32 16,-5 1 18-16,-5 3-19 15,-3 3-24-15,-11 3-51 16,-4 5-24-16,-10 6-14 15,-3 3-4-15,-3 6-7 16,-2 3-3-16,5 2 0 16,5 0-1-16,6 2 1 15,7-2 0-15,7-1-3 16,6 0-2-16,10 0-8 0,7 0-5 16,12 3 1-16,8-1 2 15,11 2 7-15,7-1 4 16,9-2 2-16,0 1 1 15,-4-4 2-15,-7 0 0 16,-13-3 1-16,-7 1-3 16,-12-1 2-16,-7 2-4 15,-6 2 49-15,-11 2 8 16,-7 2 18-16,-6 1 18 16,-11-1-34-16,-3 0-7 0,-9-3-18 15,0-4-15-15,1-5-13 16,2-3 1-16,11-9-1 15,4-5-1-15,11-4-34 16,6-4-39-16,12-5-146 16,6-2-67-16,15-12 141 15</inkml:trace>
  <inkml:trace contextRef="#ctx0" brushRef="#br0" timeOffset="122218.648">11488 8660 1358 0,'0'0'54'16,"0"0"9"-16,0 0-7 16,0 0 4-16,0 0-2 15,0 7-16-15,-5 5-13 0,-1 8-23 16,0 1-2-16,1 2-4 16,4 1 2-16,5-3-3 15,4-1-1-15,9-6-1 16,2-1-2-16,5-8 2 15,3-5 0-15,0-5 4 16,-1-4 5-16,-5-8 12 16,-2 1 11-16,-12-3 35 15,-2 0 13-15,-11 1 6 16,-7 1-9-16,-9 2-31 16,-4 3-17-16,-5 7-16 15,1 5-2-15,0 11-108 16,1 0-44-16,6-1 73 15</inkml:trace>
  <inkml:trace contextRef="#ctx0" brushRef="#br0" timeOffset="124113.804">13808 9826 1192 0,'6'-2'70'0,"1"1"12"16,-1-3 7-16,-3 1-7 15,-3 3-5-15,0 0 20 16,0 0 10-16,0 0 18 16,0 0-3-16,-6-14-25 15,-6 9-22-15,-8 6-41 16,-4 0-11-16,-8 10-18 16,-3 1-2-16,-4 3 2 0,-1 3-4 15,-1 3-1 1,1 1 2-16,3 2-2 0,3-2 0 15,7-1-1-15,6-2-3 16,8-1-4-16,8 0-3 16,14 4-10-16,7 1-2 15,15 3 3-15,6 1 4 16,9 1 12-16,-1 0 4 0,2 3-1 16,-2 2 2-16,-4-1 0 15,-2 2 1-15,-11-1 0 16,-2 0 0-16,-12 0 1 15,-6-3-3-15,-8 1 43 16,-5-2 5-16,-7 1 6 16,-4-3 4-16,-7-2-18 15,-3 0 0-15,-6-4 1 16,-2-1-3-16,-4-7-22 16,-1-1-5-16,3-8-4 15,-1-3 1-15,5-6-4 16,3-2-2-16,13-4-37 15,4 1-57-15,20-2-142 16,6-2 449-16,25-4-225 16</inkml:trace>
  <inkml:trace contextRef="#ctx0" brushRef="#br0" timeOffset="125053.827">14093 10734 1318 0,'-3'5'78'0,"3"-5"33"0,0 0-36 16,0 0-32-16,0 0-10 15,6-4 9-15,4-6 15 16,5-7 13-16,0-4-2 15,1-1-29-15,2-1-15 16,-4 3-11-16,0 4 2 0,-3 4 13 16,-2 3 2-16,-2 4-5 15,-7 5-3-15,0 0-13 16,11 11 11-16,-10 6 15 16,-1 8 2-16,-5 12 0 15,-3 2-16-15,-1 6-10 16,-1 0-4-16,3-4-3 15,2-3 0-15,3-7-4 16,2-4 2-16,0-8 0 16,4-2 0-16,0-9 0 15,2-2 2-15,0-6-47 16,2-6-42-16,2-5-80 16,-2-2-36-16,-1-2 103 15</inkml:trace>
  <inkml:trace contextRef="#ctx0" brushRef="#br0" timeOffset="125260.804">14077 10979 1711 0,'0'0'73'0,"11"-5"36"15,2 3-18-15,7 1-31 16,4-2 2-16,3 2-36 15,3 1-15-15,0 0-8 16,3-1-1-16,2 1 6 16,1-1-12-16,-3 1 7 15</inkml:trace>
  <inkml:trace contextRef="#ctx0" brushRef="#br0" timeOffset="127357.846">16559 9819 1022 0,'19'-1'89'0,"-1"-4"44"0,-1 3-13 16,-1-4-18-16,-1 0-7 16,-3 2 5-16,-3 0-3 15,-9 4 6-15,0 0 20 16,0 0 3-16,-15-6-11 0,-10 10-32 16,-8 5-38-16,-17 6-40 15,-8 5-1-15,-16 9 0 16,-4 2 1-16,0 5 1 15,0 0-2-15,10 3 0 16,6 0-4-16,13-4 2 16,9-1-2-16,19-2-2 15,9 1 1-15,21 1-3 16,7 0 2-16,24 0 3 16,11-2-1-16,11-3 3 15,9 1-3-15,4-3 1 16,4 0 0-16,-8-3 0 15,-8 0 0-15,-22-2-1 16,-12 1 0-16,-19 0 1 16,-10 3 54-16,-16 5 32 15,-10 2 2-15,-11 2 6 0,-8-1-45 16,-9-6-29-16,-4 0-1 16,4-9-8-16,3-5-7 15,9-7-1-15,5-3-2 16,10-4-2-16,6-2-38 15,10-2-111-15,11 4-96 16,7-12 117-16</inkml:trace>
  <inkml:trace contextRef="#ctx0" brushRef="#br0" timeOffset="129361.033">16696 10655 1136 0,'0'0'84'0,"0"0"41"15,-1 0-27-15,-1 0-18 16,1 0-16-16,0 0-13 16,1-1-10-16,1-20-9 15,9 12 1-15,5-3 18 16,3 0 2-16,4 3-7 15,4-1-12-15,0 7-26 16,0 0-4-16,-5 6 0 16,-1 4 3-16,-9 6 38 15,-3 3 19-15,-13 8 31 0,-9 3 6 16,-11 6-23 0,-7 3-17-16,-4 2-22 0,2-3 1 15,1-2-4-15,3-5 6 16,8-4 5-16,3-5-7 15,9-9-8-15,10-10-11 16,0 1-13-16,0-1-2 16,11 6-6-16,7-10 4 15,7-4-3-15,4 0 4 0,2-1 1 16,2-2-3-16,0 1-1 16,-2-2-2-16,-1 5-3 15,-3 1 3-15,-10 0 17 16,-1 5-65-16,-6-4-152 15,-3-3-64-15,13-6 91 16</inkml:trace>
  <inkml:trace contextRef="#ctx0" brushRef="#br0" timeOffset="129936.361">17118 10572 1281 0,'0'0'78'0,"0"0"28"16,0 0-43-16,0 0-7 15,-6 10-13-15,3 1 0 16,-1 4-8-16,-1 1-1 0,2 1-14 16,0 1-5-16,2-2-12 15,1 0-1-15,1-5 0 16,3 1-1-16,1-8-26 16,-1-1-28-16,0-5 30 15</inkml:trace>
  <inkml:trace contextRef="#ctx0" brushRef="#br0" timeOffset="130127.792">17005 10650 1396 0,'0'0'86'0,"0"0"43"16,5 2-79-16,11-6-24 0,3 1-14 15,8-5-6-15,2-1 0 16,3-2-1-16,1-2-35 16,-5-3 25-16</inkml:trace>
  <inkml:trace contextRef="#ctx0" brushRef="#br0" timeOffset="131725.324">13823 8137 1229 0,'-6'-13'90'16,"-2"-1"108"-16,0 2-151 16,-2 2 12-16,-1 4 0 15,-2 3 1-15,-3 5-11 0,-1 9-13 16,-5 15-22-16,0 9-8 15,-3 20-6-15,1 8 0 16,1 4 4-16,6-2 4 16,12-5 5-16,6-4-1 15,18-6 1-15,8-5-7 16,11-11 0-16,8-8-1 16,11-12-2-16,13-9 0 0,10-15 2 15,1-10 0-15,-1-16 1 16,-7-8 1-16,-9-10 31 15,-4 0 8-15,-13 0 5 16,-7 1-1-16,-21 4 22 16,-14 1-2-16,-23 3 6 15,-11 4 6-15,-17 7-47 16,-6 5-6-16,-6 18-16 16,-1 8-5-16,0 17-10 15,-1 9 2-15,8 10-58 16,11 0-63-16,19 2-100 15,13 3 95-15</inkml:trace>
  <inkml:trace contextRef="#ctx0" brushRef="#br0" timeOffset="132978.185">16230 8119 1363 0,'1'-14'73'0,"-1"1"8"15,0 1-23-15,-2 3-7 16,-2 3-2-16,-3 6 4 0,-2 3-1 15,-6 15-18-15,-6 9-13 16,-7 18-19-16,0 8-1 16,1 9-1-16,4 0 4 15,7-3 15-15,7-2-3 16,13-8 5-16,8-1-8 16,14-7-10-16,7-5-3 0,14-13 2 15,10-6 2-15,17-17 1 16,3-9 3-16,8-13 1 15,-3-9-4-15,-11-9 45 16,-4-1 2-16,-18-1 7 16,-7 1-1-16,-25 1 7 15,-11 1 9-15,-22-2 0 16,-13 0 6-16,-13 2-49 16,-5 2-13-16,-4 10-11 15,-3 5-4-15,1 11-1 16,0 6-35-16,3 5-154 15,2 2 37-15,7-9 38 16</inkml:trace>
  <inkml:trace contextRef="#ctx0" brushRef="#br0" timeOffset="133780.883">9380 8269 1494 0,'3'-25'53'0,"-2"-2"-9"15,1 8-37-15,-2 7-2 0,-3 14 6 16,-4 16 0-16,-6 27-2 16,-5 11 1-16,0 21-10 15,2 6 1-15,7 6 1 16,5 4-1-16,11-9 2 15,6-11-2-15,11-24 5 16,5-15 9-16,11-21 4 16,7-11 15-16,13-17 9 15,2-11 0-15,3-15 1 16,-5-6 21-16,-14-7 6 16,-6-2 19-16,-17 1 5 15,-6 3-26-15,-13 3-19 16,-6 6-18-16,-13 5-5 15,-9 4-4-15,-13 7-3 16,-4 2-7-16,-11 7-8 0,-1 2 1 16,0 14-45-16,4 10-45 15,9 19-116-15,5 12 104 16</inkml:trace>
  <inkml:trace contextRef="#ctx0" brushRef="#br0" timeOffset="134466.836">9600 10405 1141 0,'-1'-39'120'0,"-2"-3"211"15,5-4-241-15,-9-2-2 16,-3 2 1-16,-11 7-19 15,-9 5-2-15,-6 13-7 16,1 8-14-16,-6 16-28 16,1 17-9-16,-5 29-14 15,-1 16-3-15,2 26 2 16,1 9-3-16,14 12 4 16,8-3-3-16,21-13-6 15,13-10 4-15,22-27 1 16,6-13 3-16,13-28 5 15,5-16 3-15,15-24 4 16,6-17 5-16,6-21 9 16,-4-8 13-16,-16-10 24 0,-12-1 6 15,-20 2-9-15,-9 1-10 16,-18 7-27-16,-8 2-6 16,-18 6 3-16,-6 3-4 15,-10 8 4-15,-6 3-9 16,1 12-120-16,0 7-72 15,2 18 89-15</inkml:trace>
  <inkml:trace contextRef="#ctx0" brushRef="#br0" timeOffset="135267.099">11731 9957 1581 0,'-11'-24'136'0,"-3"-1"54"16,-6 3-94-16,-4 4 9 16,-10 10-51-16,-8 10-20 15,-12 26-13-15,-2 15-7 16,-1 35-20-16,6 17-5 15,19 16-3-15,11 2 1 16,22-13 0-16,13-12 4 0,26-26 7 16,16-15 1-1,27-28 1-15,5-15 0 0,10-28 1 16,-2-12 2-16,-4-19 0 16,-2-7 3-16,-12-7 41 15,-13-4 7-15,-27-5 1 16,-13 2 5-16,-28 2-40 15,-16 2-3-15,-20 5 0 16,-9 3-5-16,-12 13-36 16,-1 8-73-16,4 20 55 15</inkml:trace>
  <inkml:trace contextRef="#ctx0" brushRef="#br0" timeOffset="149661.979">4196 15278 1229 0,'0'0'99'0,"0"0"46"15,0 0-50-15,-5 12-29 16,6 12-40-16,2 12-11 16,2 27-10-16,4 17 8 0,4 20 21 15,1 6 8-15,4 2 15 16,4-3-5-1,0-2-12-15,3-3-1 0,3-19-6 16,1-10-5-16,2-32-5 16,2-11-8-16,1-21-9 15,0-9 10-15,6-24 20 16,5-13 13-16,3-30 24 16,-1-10-5-16,-5-8-16 15,-3 0-9-15,-13 8-13 16,-5 1 1-16,-8-7 0 15,-7-5-6-15,-6 2-9 16,-4 4-6-16,-6 19-4 16,0 7 1-16,2 16 3 15,2 10-25-15,10 14-144 16,4 10-55-16,11 12 91 0</inkml:trace>
  <inkml:trace contextRef="#ctx0" brushRef="#br0" timeOffset="150197.806">5567 15594 1881 0,'0'0'87'0,"0"0"-21"15,0-1-16-15,17-13-1 16,-1 10-31-16,7 1-6 16,6 1-2-16,1 0-7 15,1 2 0-15,2 2-2 16,-3 3 1-16,-2 4-25 16,-3 1-55-16,-4 2-83 15,-7 0-320-15,0 4 290 16</inkml:trace>
  <inkml:trace contextRef="#ctx0" brushRef="#br0" timeOffset="150374.41">5637 15888 1685 0,'0'0'104'0,"6"3"79"15,10-9-141-15,6-6 6 16,11-4-23-16,6-3-2 15,9-2-6-15,-1-2 14 16,3 4 352-16,-1 2-276 0</inkml:trace>
  <inkml:trace contextRef="#ctx0" brushRef="#br0" timeOffset="152026.468">7992 12732 1564 0,'-6'0'66'15,"-4"-2"31"-15,-1-2 2 16,-7 1 20-16,-3-1-10 16,-5-1-24-16,-2 3 4 0,-4-1-25 15,-5 0-10-15,-4 2-18 16,-3 1-21-16,-5 0-7 15,2 1-7-15,3 3 0 16,4-3 2-16,7 2-5 16,3 0 1-16,9 1-3 15,4 2 3-15,4 6-1 16,0 3-1-16,2 12-2 16,2 11-1-16,0 21 0 15,2 13 3-15,3 23-1 16,0 13 0-16,2 24-1 15,1 10 4-15,1 22-1 16,0 6 3-16,2 12 1 16,0 3 1-16,1 11 3 0,-2 2-3 15,-1 1 5-15,0 5-3 16,0-14 7-16,0-7 0 16,0-3-1-16,3-8 2 15,1-2-5-15,1-1 1 16,-2-16 31-16,3-5 3 15,2-9 0-15,2-6-1 16,1-7-31-16,2-6-7 16,-2-16 1-16,1-2-2 0,-2-6 2 15,3-2 0-15,-1-6-1 16,1-3-3-16,-2-12 4 16,0-7 17-16,0-10 5 15,-1-4 6-15,1-9-2 16,0-4-12-16,-1-11-2 15,0-4-3-15,-3-8-1 16,-4-3-5-16,1-3 0 16,-1-2 0-16,2-1-4 15,0-2 1-15,1-2-3 16,1 1 2-16,4-3 0 16,8 0-2-16,2 0 2 15,2-1-3-15,10-2 0 16,1 1 1-16,7-4-1 0,4 2 1 15,3-2 0 1,5-1-2-16,13-2 1 0,3-2 11 16,12 0-81-16,4-3-133 15,-2 6 123-15</inkml:trace>
  <inkml:trace contextRef="#ctx0" brushRef="#br0" timeOffset="158753.209">10757 14564 1077 0,'10'-8'107'15,"-1"0"52"-15,-2-1-40 16,-1 2-15-16,-6 7-22 16,0 0 6-16,0 0 26 15,0 0-3-15,-12-8-25 16,-1 12-16-16,-8 4-37 0,-6 4-9 15,-8 5-3-15,-3 2-5 16,1 2-11-16,0 3-3 16,5-2-2-16,7-1-3 15,7 1 0-15,6-4-3 16,13 2-5-16,9 0 1 16,14 6 0-16,9 0 1 0,17 5 7 15,0-1-1-15,7 1 2 16,0 2-1-16,-6-2 3 15,1 2 0-15,-10-1-1 16,-7-1 3-16,-12 0-1 16,-12 1 0-16,-11 1 51 15,-10 0 18-15,-15 2 19 16,-4-2 10-16,-11 0-42 16,-3-3-17-16,0-10-17 15,-3-4-8-15,-1-10-9 16,4-3 0-16,0-6-32 15,7-4-22-15,10-4-86 16,6 0-41-16,13-4-57 16,8 2-1-16,11-2 141 0</inkml:trace>
  <inkml:trace contextRef="#ctx0" brushRef="#br0" timeOffset="159248.002">11234 15219 1196 0,'0'0'82'16,"0"0"107"-16,0 0-143 16,0 0-3-16,-4 1-11 15,4 11-11-15,0 7-14 0,0 1-4 16,4 2-1-16,3-1-2 15,3-2 0-15,6-3-1 16,2-6-4-16,4-4 4 16,1-6 0-16,3-5 3 15,-3-9 17-15,1-2 9 16,-6-5 6-16,-5-2 0 16,-11 0 27-16,-4-1 11 0,-14 3 14 15,-3 1 1-15,-4 4-34 16,-2 4-27-16,4 8-26 15,0 5-43-15,7 15-92 16,2 6 79-16</inkml:trace>
  <inkml:trace contextRef="#ctx0" brushRef="#br0" timeOffset="160432.57">13289 15852 1507 0,'7'-5'76'15,"-1"-2"20"-15,-2 1-3 16,-6 0 52-16,-3 2 1 0,-8 1-20 16,-6 3-21-16,-8 6-62 15,-10 5-22-15,-6 10-8 16,-4 4-3-16,-4 6-5 16,5 5-2-16,2-1-3 15,4 4-4-15,9-5 2 16,5 0 1-16,17-5 0 15,9-2-1-15,15 0-3 16,11 2 0-16,20 1 1 16,7 2-2-16,10 1 6 15,1 1-1-15,-8 1 0 16,-3 2 3-16,-13-2-2 16,-3 1-2-16,-16 0 2 15,-7-1 0-15,-13 0 19 0,-7 3 22 16,-14 1 20-16,-7-2 6 15,-9 0-2-15,-7-2-21 16,-5-6-17-16,0-3-6 16,-3-6-15-16,2-4 0 15,7-6-4-15,3-4-16 16,14-4-58-16,9 0-59 16,16-2-132-16,11 0-14 0,23-3 135 15</inkml:trace>
  <inkml:trace contextRef="#ctx0" brushRef="#br0" timeOffset="160997.766">13689 16874 1426 0,'0'0'102'0,"0"0"76"16,0 0-54-16,0 0-19 16,5-13-4-16,3-5-37 15,1-3-6-15,4-4-12 16,3-2-20-16,-1 4-11 15,0 0 2-15,-3 7 5 16,0 4 0-16,-7 6 5 16,-5 6-3-16,9 5 10 15,-7 7 2-15,-1 11-3 16,-1 7-2-16,-2 7-19 16,-3 3-4-16,0 1-2 15,2-3-1-15,2-5-2 16,0-6 2-16,2-7-4 0,0-5 2 15,1-8-79-15,-2-7-66 16,0 0-100-16,0 0 40 16,0 0 95-16</inkml:trace>
  <inkml:trace contextRef="#ctx0" brushRef="#br0" timeOffset="161209.856">13615 17147 1800 0,'0'0'119'0,"0"0"17"16,7-8-2-16,11 3-49 15,3-2-15-15,6 2-5 16,2-1-30-16,5 1-25 16,4 2-4-16,1 0-6 15,3 2 3-15,0 1 12 16,-2 0-93-16,-1 10 67 15</inkml:trace>
  <inkml:trace contextRef="#ctx0" brushRef="#br0" timeOffset="162569.114">15794 16019 1278 0,'27'-13'90'15,"7"-1"34"-15,2-5-48 16,-4-1-5-16,-4 6-27 0,-10 0-4 15,-11 4 20-15,-5 4 26 16,-7 2 37-16,-11 1-1 16,-12 7-29-16,-7 4-37 15,-17 12-45-15,-4 7-3 16,-2 10-4-16,2 3 1 16,4 2-2-16,5-1-1 15,7-4 0-15,7-5-4 0,15-3 2 16,9-2 0-16,18 1-3 15,10 1 0-15,19 5-1 16,9 5 0-16,10 4 1 16,7-1 3-16,12-1-1 15,2-4 1-15,-3-5 0 16,-7 0 1-16,-18-2-1 16,-10-2 2-16,-18 0-3 15,-9 0 16-15,-15 4 57 16,-10 1 15-16,-14 3 25 15,-7 1-13-15,-13-3-47 16,-7-2-17-16,-7-9-21 16,-1-2-4-16,5-10-6 15,5-5-2-15,15-6-2 0,5-5 2 16,18-2-75-16,7-3-27 16,19-5-134-16,8-1-47 15,17-9 164-15</inkml:trace>
  <inkml:trace contextRef="#ctx0" brushRef="#br0" timeOffset="163158.863">16287 16907 1524 0,'11'-10'71'0,"5"-2"-11"0,2 2-2 16,5-1-4-16,1 4-20 15,2 3-9-15,-2 1-3 16,-2 6 3-16,-2 2 9 16,-6 6 20-16,-4 4 6 15,-8 8-2-15,-5 0-6 0,-8 9-3 16,-3 0 3-16,-7-2 7 15,1 3 2-15,-3-7-13 16,7-1-12-16,2-4-9 16,2-3-4-16,7-7-7 15,-2 0-1-15,7-5-6 16,4 0-4-16,5-4 3 16,5 1 4-16,5-1 2 15,3-2 2-15,1-3-4 16,1 0-4-16,-1-2-4 15,0 0-1-15,2 4-1 16,-5-1-1-16,-1 2-1 16,-3 2 3-16,-4 2-40 15,-3 0-73-15,1 0-133 16,-2-2 18-16,5 2 85 0</inkml:trace>
  <inkml:trace contextRef="#ctx0" brushRef="#br0" timeOffset="163427.774">16796 16853 1517 0,'0'0'85'15,"0"0"27"-15,-11 11-47 16,6 2-11-16,0 11-34 16,-1 3-9-16,1 3-8 15,3 2 1-15,2-6-19 16,0-3-31-16,0-7-52 16,0-6 44-16</inkml:trace>
  <inkml:trace contextRef="#ctx0" brushRef="#br0" timeOffset="163603.086">16736 16915 1602 0,'0'0'116'0,"7"3"63"16,6-3-102-16,3-1-21 15,9-5-41-15,6-3-4 16,6-5 2-16,2-5-42 0,3-6-26 15,3 1 29-15</inkml:trace>
  <inkml:trace contextRef="#ctx0" brushRef="#br0" timeOffset="164959.683">17191 12203 1272 0,'-2'-4'130'0,"0"-1"180"0,12 1-261 15,4-2-8-15,11 1-26 16,6 2-8-16,14 1 7 16,4-1 4-16,5 2 11 15,-2 0 1-15,-6 0 5 16,-4 1 8-16,-5 0 9 16,-3 2 4-16,-3 3-2 15,-1-1-10-15,-3 5-11 16,-1-1-2-16,-5 1-4 15,-3 2-1-15,-8-3 15 16,-1 0 11-16,-6 1 20 16,-3-1 10-16,-1 4-11 15,-3 3-10-15,-1 6-22 16,-2 5-13-16,1 7-14 0,-1 7-4 16,1 16-5-16,-3 9-3 15,4 20 3-15,-1 10-1 16,1 11 0-16,-1 5 2 15,1 2-3-15,2 4 0 16,1-1 0-16,0 3-1 16,2 1 0-16,5 2-1 15,1 3 2-15,1 2 1 16,0 3 0-16,-1 3 1 16,2 2-3-16,-1 1 1 0,4-4 0 15,2 0 0-15,1 1-1 16,1 0 2-16,0-3-3 15,-2 0-1-15,-1-4 3 16,-1-1 0-16,-3 6 1 16,-1-2 4-16,-3-3-4 15,-1-2-3-15,-1-8 1 16,0-4 0-16,-2-1 1 16,-2 0 2-16,-2-4-1 15,1-2-2-15,-3-7 0 16,1 2 1-16,-2-2-2 15,3 6 0-15,-1-7 1 16,1-5-3-16,-2-12 3 0,-2-8 4 16,3-11-2-16,1-4 1 15,2-11-2-15,0-8-5 16,-1-12 4-16,1-6-1 16,2-7 1-16,0-4 2 15,0-9-1-15,0 0-1 16,0 0 5-16,0 0 3 15,0 0 1-15,-10-1 5 0,0-2-5 16,-3 2 1-16,-5-3-3 16,-3 2 0-16,-8 0-2 15,-7-3-4-15,-6 2 3 16,-4-2-2-16,-4-2-1 16,1 2 2-16,2 3-22 15,6 0-47-15,5 2-170 16,-1 0-58-16,3-11 135 15</inkml:trace>
  <inkml:trace contextRef="#ctx0" brushRef="#br0" timeOffset="165855.581">13463 14521 1510 0,'-14'-11'95'16,"-4"-2"27"-16,0 0-3 15,-5-3 5-15,2 3-29 16,0 2-7-16,0 8-29 16,-2 4-23-16,1 21-15 15,1 13-15-15,0 27-7 16,3 13-3-16,8 18 4 0,6 4-4 16,16 6 4-16,11-7 3 15,20-14-3-15,13-12 2 16,20-25-2-16,9-14 1 15,9-23-2-15,0-11 0 16,2-22 0-16,0-9-2 16,-5-13 5-16,-9-3 2 15,-22-7 2-15,-13-2 3 16,-24 1 0-16,-9 0 4 0,-16-1 11 16,-12 1 1-1,-19 3 1-15,-9 1-5 0,-16 2-9 16,-4 5-1-16,2 12-80 15,7 12-63-15,15 33 75 16</inkml:trace>
  <inkml:trace contextRef="#ctx0" brushRef="#br0" timeOffset="166788.197">16469 14737 1633 0,'-7'-21'114'0,"-5"0"44"15,-3 0-27-15,-6 3-25 16,-2 4-26-16,-1 8-34 16,-2 6-18-16,-4 16-13 15,0 15-10-15,1 25-5 16,1 13 3-16,9 16-3 15,4 2 1-15,15-2-1 0,8-6 0 16,17-14-1 0,12-9-2-16,17-17-4 0,8-9 0 15,11-18 1-15,1-8-1 16,-5-16 5-16,-4-8-4 16,-6-9 2-16,-4-7-2 15,-11-3 3-15,-7-2 2 16,-22-3 4-16,-11-5 8 0,-25-2 7 15,-13-3 10-15,-16-3 5 16,-7 3 1-16,-4 7-9 16,-3 6-6-16,-2 14-26 15,0 8-53-15,-3 14-137 16,1 10 111-16</inkml:trace>
  <inkml:trace contextRef="#ctx0" brushRef="#br0" timeOffset="168146.173">11283 16139 2015 0,'-29'-12'41'0,"-3"6"-40"16,-1 4-10-16,-5 17-2 15,1 14-3-15,-3 27 1 16,4 13 9-16,9 26-3 0,10 8-1 15,17 2-1-15,15-3-1 16,24-19 1 0,10-11 7-16,17-24 1 0,1-12 3 15,11-26 2-15,4-14-1 16,5-25 3-16,1-11 1 16,-11-16-1-16,-13-6 0 15,-21-2 6-15,-13-3 2 0,-20-2 24 16,-12 0 14-16,-22-3 4 15,-11 2-4-15,-24 3-20 16,-11 2-13-16,-13 10-39 16,-2 10-45-16,5 18-100 15,5 26 91-15</inkml:trace>
  <inkml:trace contextRef="#ctx0" brushRef="#br0" timeOffset="168773.551">8721 16342 1520 0,'-46'-2'82'16,"-1"-1"20"-16,-1 5-61 16,-2 7-1-16,4 12-19 15,4 11-15-15,7 23-2 16,4 11-1-16,11 22-5 15,4 6-1-15,14 6 0 0,7 0-2 16,19-8-2 0,10-9 3-16,23-19-2 0,14-16 5 15,17-35 1-15,4-16 5 16,-5-34 4-16,-2-12 0 16,-10-21 4-16,-3-3-1 15,-12-3-4-15,-11 1 3 16,-22 5 1-16,-13 6-1 0,-20 7 51 15,-16 7 8 1,-24 6 4-16,-9 3 0 0,-13 6-45 16,-1 2-31-16,7 12-101 15,-1 4-44-15,13 20 55 16</inkml:trace>
  <inkml:trace contextRef="#ctx0" brushRef="#br0" timeOffset="169565.452">8791 15050 1561 0,'-19'-28'76'16,"-2"-1"72"-16,2-4-58 15,-4 2-6-15,-3-2-15 16,-1 7-36-16,-2 5 0 16,-1 13 5-16,2 8 0 15,2 15-15-15,3 13-16 0,7 26-18 16,2 13-8-16,13 20 8 15,6 5 6-15,19 0 3 16,12-2 4-16,17-19 1 16,3-12 1-16,9-23-1 15,-3-13-1-15,3-20-1 16,1-10-1-16,4-20 3 16,2-11 2-16,-3-14 1 15,-8-5 2-15,-12-10-1 16,-9 1 1-16,-16 1 4 15,-5 3 1-15,-19 4 39 16,-7 3 10-16,-20 3 8 16,-9 3 5-16,-21 5-37 15,-10 3-12-15,-13 9-20 16,-1 9-11-16,6 18-5 16,6 11-6-16,17 21-20 0,6 6-66 15,26 9 56-15</inkml:trace>
  <inkml:trace contextRef="#ctx0" brushRef="#br0" timeOffset="185920.473">8937 7584 856 0,'0'0'108'0,"0"0"65"15,-1 0-29-15,0 0-61 16,0 0-22-16,1 0-37 16,0 0-13-16,0 0-15 15,5 2-6-15,10 4 8 16,3-1 1-16,8-2 1 15,5-1 2-15,10-5-2 16,4-2 1-16,4-2 6 16,4-1-1-16,-4-2 4 15,2-1 0-15,-6 2-4 16,-2 2 0-16,-3 4-4 16,-1 1 2-16,-5 2-2 15,-7 2 0-15,-9 1 1 0,-7 1-1 16,-6-1-1-16,-5-3 17 15,0 0 22-15,0 0 16 16,-7 10 16-16,-6-9-16 16,-6 2-18-16,-2-2-17 15,-6 0 15-15,-1 0-2 16,-3 2 1-16,-2-2-2 16,-1 2-29-16,-1 1 1 0,-4 1-4 15,2-1 2 1,1 0-2-16,3-2 0 0,5-2 1 15,5 0-1-15,8-2-1 16,14 2 2-16,0 0-2 16,0 0 0-16,0 0 0 15,0 0-4-15,-3-7 2 16,15 4 2-16,6 2-2 16,4 0 2-16,8-4 0 15,5 1 0-15,7-6 0 16,2 0 0-16,3-5 0 15,4 1-1-15,-1 0 1 16,0 1 1-16,-5 5 0 16,-5 3 0-16,-13 4-1 0,-4 1 2 15,-14 1-2-15,-8-1 0 16,0 0 2 0,0 0-1-16,-7 9 3 0,-5-3-2 15,-9 1 3-15,-2 1 1 16,-11 0-3-16,-2-1 2 15,-1-1-2-15,-2-1-1 16,2-1 0-16,2-1 0 0,5-3-1 16,-1 0 0-16,5-4 1 15,4 1 5-15,7-1-94 16,11-4 75-16,15-4-14 16</inkml:trace>
  <inkml:trace contextRef="#ctx0" brushRef="#br0" timeOffset="207955.833">20235 15122 1040 0,'-1'-20'122'0,"1"-2"229"0,5 7-302 16,-2 2-2-16,-3 13-9 16,0 0-14-16,11 14 6 15,-9 13 10-15,-2 19 19 16,-1 8 2-16,-6 12-17 15,-2 4 5-15,-2 4-1 16,1-1-2-16,0-11-3 16,4-5-20-16,5-11-17 15,2-5-2-15,5-8-1 16,2-3-2-16,5-11 6 16,1-5-18-16,6-14-72 15,4-7-38-15,3-18 183 0,2-6-104 16</inkml:trace>
  <inkml:trace contextRef="#ctx0" brushRef="#br0" timeOffset="208197.563">20208 15060 1705 0,'5'-13'69'0,"9"-4"59"0,19-8-85 15,7-4 4-15,14-4 3 16,0 0-13-16,7 2-24 16,0 2-4-16,-1 3-4 15,0 4-4-15,-2 5 3 16,-3 3-2-16,-8 8 7 16,-9 2-24-16,-14 7-104 15,-9 5-26-15,-20 6 52 16</inkml:trace>
  <inkml:trace contextRef="#ctx0" brushRef="#br0" timeOffset="208410.018">20336 15229 1491 0,'2'2'73'0,"6"0"74"15,20-4-69-15,9-6 12 16,12-8 11-16,6-2-19 15,5-2-40-15,1 1-22 0,0 3-13 16,-2 2-2-16,-3 6-4 16,-8 3 7-16,-8 4-101 15,-9 1-38-15,0 9 68 16</inkml:trace>
  <inkml:trace contextRef="#ctx0" brushRef="#br0" timeOffset="209090.508">21385 15199 1383 0,'0'0'178'16,"-2"-8"254"-16,11 0-353 16,9-2-65-16,4-1 1 0,8 0-3 15,3 0-6-15,0 3-1 16,2 2-4-16,-2 3 2 16,-1 2 1-16,-5 2 9 15,-6 3-35-15,-8 3-112 16,-6 2-34-16,-12-1 57 15</inkml:trace>
  <inkml:trace contextRef="#ctx0" brushRef="#br0" timeOffset="209267.615">21411 15331 1809 0,'3'3'71'0,"7"-1"12"16,7-4-4-16,11-6-5 0,6-4-1 15,7-2-21-15,4-1-19 16,11-1-30-16,2-1 0 16,5 2-24-16,2-2-92 15,-3 6 76-15</inkml:trace>
  <inkml:trace contextRef="#ctx0" brushRef="#br0" timeOffset="210691.225">23865 11910 1462 0,'-4'-3'80'0,"-2"-2"44"15,-2-2 8-15,-3 1-6 16,-4-1-13-16,-6 3-19 15,-3 3-13-15,-7-2-13 16,-4-1-1-16,-4 1-1 16,-1-2 0-16,-2 1-15 15,2 1-5-15,2-1-23 16,3 2-5-16,5 0 7 16,1 2 0-16,5 0 0 0,0 3-4 15,7 2-12-15,0 1-2 16,4 2-7-16,1 3 1 15,2 9-1-15,0 4 0 16,3 13 1-16,3 3 1 16,2 8-2-16,2 8 0 15,4 15 1-15,0 8-2 0,1 14-2 16,0 4 7-16,0 8-4 16,-3 5 0-16,-2 9 2 15,-1 3 0-15,-5 3 1 16,-1 1-2-16,-2 3 2 15,-2 2-3-15,2 4 1 16,2 0 0-16,-2 0-1 16,1 1 0-16,0-1 1 15,0 0 0-15,2 2 1 16,3-2-2-16,3 4-1 16,4-2 1-16,1 0 0 15,3 0 1-15,2-2 3 16,-1-4-1-16,1-4-2 15,-1-4 0-15,1-5-1 0,2 0 0 16,-2-4-1-16,1 0 4 16,0-6-1-16,-3-2-2 15,0-3 3-15,1-1-3 16,-1-6 0-16,0-5 4 16,-2-9-4-16,-2-4 1 15,1-5-2-15,1-3 1 16,-1-10 3-16,1-5-4 15,-1-14 4-15,-1-4-1 16,-1-12-1-16,-1-5 1 0,-2-8 0 16,0-12 3-16,0 0 9 15,0 0 12-15,0 0 7 16,0 0 4-16,0 0-6 16,0 0-10-16,0 0-8 15,0 0-7-15,0 0-3 16,11-13 0-16,6 10-3 15,8-2 4-15,13-2-4 16,13-2-2-16,14-2 4 16,4-2-5-16,7-1 2 15,0-1-1-15,-2-1 0 16,2 1 2-16,2 3-21 0,-1-1-53 16,0 0-130-16,-2-8-116 15,-9-5 151-15</inkml:trace>
  <inkml:trace contextRef="#ctx0" brushRef="#br0" timeOffset="212814.436">31489 11882 1064 0,'-4'-4'178'0,"4"4"254"0,0 0-339 15,0 0-16-15,10-6-21 16,-2 5-21-16,1-2 5 16,9 2-13-16,3 2-7 15,10 1 3-15,4 4-12 16,5 0-3-16,0 0 2 16,4 0 33-16,-1 0 6 0,2-1 2 15,-3 1-1-15,-4-1-36 16,-2 1-14-16,-13 0 47 15,-5-3 2-15,-9 2 0 16,-2-1 11-16,-7-4-31 16,0 0 1-16,0 1-1 15,-2 16-3-15,-1-5-16 16,1 0-5-16,-2 5 0 16,4 2-2-16,-1 4-2 15,-1 1 0-15,2 9-1 16,-2 4-2-16,4 12 3 15,2 4-1-15,-3 6 0 16,-1 2 3-16,0 1-2 16,-7 2-3-16,5 4 2 15,-2 4 1-15,-3 7-1 0,4 2 1 16,-3 0 0-16,-3 2-1 16,4-5 1-16,-1 1 1 15,3 7-2-15,0 1 0 16,-2 3 1-16,0 1 0 15,-5-4 0-15,1-2-3 16,-4 5 2-16,0-2-4 0,-2 3 3 16,2-3 3-16,-1-8-2 15,1 0 4-15,2-1-4 16,0 2 0-16,3 0 1 16,0-2-3-16,1-3 3 15,0-3-1-15,1 2 0 16,1 0 3-16,2 3-3 15,-1 0-2-15,4-3 2 16,0-2 0-16,0-4 0 16,4 4 5-16,-3 4-5 15,1 3-1-15,-2 3 1 16,-1 0-2-16,-4-1 2 16,0-4 4-16,-3 5-3 15,-1 1 1-15,1 0-1 16,0-1-2-16,2-9 0 15,1-4-3-15,0-8 3 0,2-1 2 16,0-1 0-16,1 0 3 16,1-3-4-16,1-4 0 15,0-4-2-15,1-5 0 16,-1-5 2-16,1-2-1 16,-1-6 1-16,-1-2-1 15,-1-4 0-15,-3-2-1 0,0-4 2 16,-2-1 1-16,4-4-1 15,-2-4 3-15,4-1-2 16,1-9-15-16,0 0-15 16,0 1-2-16,0 0-3 15,0-1 19-15,0 0 15 16,0 0 2-16,0 0 5 16,-1 0 1-16,-23 6-3 15,12-6 1-15,-3 0-2 16,-1 1-4-16,-2 0 3 15,0 1 0-15,-7 0 2 16,-3 0 2-16,-7-1 0 16,-9-1-1-16,-5 1-2 15,-4 1-1-15,-3-1-2 0,-2-1 0 16,0 2 1-16,0-1-13 16,5-1-89-16,5-3-98 15,4-9 108-15</inkml:trace>
  <inkml:trace contextRef="#ctx0" brushRef="#br0" timeOffset="-214426.754">26218 12092 1359 0,'-7'-4'98'0,"-1"0"94"16,1 4-107-16,-1 8-12 0,-3 10-22 15,1 20-34-15,-4 9-16 16,2 14 6-16,0 1 0 16,1-2 2-16,4-1-1 15,4-9-2-15,2-1 0 16,3-9 0-16,6-6 13 16,4-12-70-16,3-7-38 0,3-15 56 15</inkml:trace>
  <inkml:trace contextRef="#ctx0" brushRef="#br0" timeOffset="-214217.398">26135 12101 1306 0,'12'-17'126'15,"5"-4"218"-15,17-1-285 16,4-2-17-16,11 2-7 15,6 3-20-15,1 6-12 16,3 2-2-16,0 10 1 16,-3 1 1-16,-8 8-71 15,-4 3-28-15,-20 1 51 0</inkml:trace>
  <inkml:trace contextRef="#ctx0" brushRef="#br0" timeOffset="-214004.432">26174 12382 1518 0,'28'-11'97'0,"10"-5"105"15,5-3-152-15,8-1-17 16,-1 2-3-16,-2 5-25 15,2 3-3-15,-4 1-29 16,-4 4-52-16,-11-4 51 16</inkml:trace>
  <inkml:trace contextRef="#ctx0" brushRef="#br0" timeOffset="-213129.255">24551 12190 1461 0,'-15'-5'36'16,"-2"3"-13"-16,-2 13-16 16,-1 7-2-16,-4 27-4 15,-2 11 4-15,0 21 4 16,0 5 2-16,7 1 12 16,5-1-3-16,12-9 3 15,4-3-2-15,15-14-9 16,5-11-3-16,13-18 1 15,10-12-2-15,18-19 19 0,8-10 7 16,9-19 4-16,1-9 2 16,-6-15 3-16,-6-3-4 15,-15-2 0-15,-8 0-1 16,-22-1 9-16,-10 2 3 16,-21-1 1-16,-10-2-2 15,-14 3-27-15,-5 1-8 0,-6 14-7 16,-2 11-6-16,-3 22-74 15,3 13-44 1,5 18-408-16,7 6 317 0</inkml:trace>
  <inkml:trace contextRef="#ctx0" brushRef="#br0" timeOffset="-212529.372">26773 12789 1356 0,'-11'-2'77'0,"-1"5"57"16,0 5-113-16,-1 11-8 15,0 2-4-15,3 5-8 16,0-2 0-16,8-2 0 0,3-4 0 15,11-5-1-15,2-2-1 16,6-7 9-16,4-4 10 16,-2-9 18-16,-1-1 10 15,-4-3 11-15,-5-6-3 16,-7-1-4-16,-5-2-8 16,-9-3-14-16,-5 1-5 15,-8 2-10-15,1 3-1 0,0 6-79 16,0 4-34-16,15 3 55 15</inkml:trace>
  <inkml:trace contextRef="#ctx0" brushRef="#br0" timeOffset="-211348.389">28199 11990 1697 0,'-1'-7'82'0,"1"7"-19"16,-3-2-22-16,-2 28-23 16,-4 10-16-16,-5 27 2 15,0 9 5-15,2 8-3 16,4 0-1-16,6-9-1 15,2-5-3-15,8-14 2 0,3-4 1 16,8-14 8-16,0-9-34 16,3-12-75-1,3-9-14-15,1-15 33 0</inkml:trace>
  <inkml:trace contextRef="#ctx0" brushRef="#br0" timeOffset="-211115.376">28065 12021 1537 0,'7'-13'105'0,"17"-5"123"15,15-1-178-15,21-7-4 16,11-2 1-16,13 3-21 16,8 3-7-16,1 6-12 15,-2 3-4-15,-17 4-1 16,-12 5 3-16,-19 6-6 15,-11 2 9-15,-16 6-68 16,-12 6-39-16,-18 5 265 16,-9 7-188-16</inkml:trace>
  <inkml:trace contextRef="#ctx0" brushRef="#br0" timeOffset="-210930.987">28073 12323 1709 0,'27'-2'66'0,"7"-3"8"16,20-6-50-16,8 1 15 15,7-2-22-15,2 5-3 0,1 4-10 16,-1 3 14-16,-7 9-87 16,-6 2-35-16,-11 11 63 15</inkml:trace>
  <inkml:trace contextRef="#ctx0" brushRef="#br0" timeOffset="-210653.667">28901 12625 1904 0,'2'11'86'0,"-1"2"65"16,0 9-113-16,-1 6-5 16,-2 5-8-16,0 2-4 15,-1 2-17-15,3-4-1 16,5-4-31-16,4-4-95 0,11-11 83 15</inkml:trace>
  <inkml:trace contextRef="#ctx0" brushRef="#br0" timeOffset="-209863.124">30193 12183 1952 0,'0'0'58'0,"5"14"-30"15,-4 11-17-15,-6 23-4 16,-4 10-2-16,-8 11 1 16,-1 0-2-16,1-3-1 15,3-4 1-15,6-2-3 16,4-4-1-16,10-6 4 15,6-6-2-15,8-14-21 16,5-8-39-16,2-20-62 16,1-9-13-16,-1-24 60 15</inkml:trace>
  <inkml:trace contextRef="#ctx0" brushRef="#br0" timeOffset="-209631.005">30079 12175 1900 0,'19'-14'91'16,"15"-5"10"-16,13 0-8 15,20-1-29-15,11-1-8 0,7 3-22 16,5 2-10-16,-3 3-14 16,-11 1-5-16,-11 3-1 15,-10 2 2-15,-15 3-3 16,-6 3-1-16,-14 3-46 15,-8 4-63-15,-14 3-93 16,-11 3 92-16</inkml:trace>
  <inkml:trace contextRef="#ctx0" brushRef="#br0" timeOffset="-209380.785">30098 12572 1630 0,'26'-5'136'0,"7"-4"218"16,20-5-322-16,4-3 15 16,8 2-15-16,3 2-11 15,-4 4-10-15,-3 1-5 16,-8 4-3-16,-5 4-11 0,-8 4-133 15,-5 1-33 1,-8 8 77-16</inkml:trace>
  <inkml:trace contextRef="#ctx0" brushRef="#br0" timeOffset="-208505.639">30755 12766 1538 0,'-8'0'167'0,"8"0"132"16,0 0-215-16,0 0-4 15,7 4-70-15,6-3-5 0,9 2 6 16,5 1-4-16,5 3-1 16,0 1 2-16,-2 3-5 15,-3-1 1-15,-8 6 0 16,-7-1 1-16,-12 4 58 16,-8 2 9-16,-16-1 21 15,-3 3 8-15,-7-1-47 16,0 0-5-16,7-1-18 15,2-2-11-15,10-3-3 16,3-1-7-16,9-5-6 16,3 1 0-16,7-3-4 15,7 0 2-15,13-2 3 16,5 0 2-16,8-4 2 16,3 1-3-16,2-3-1 15,-3 0-3-15,-1-2-2 0,-2 1-2 16,-2-1 12-16,-2 0-61 15,-3-2-160-15,-2-1-67 16,-3 7 103-16</inkml:trace>
  <inkml:trace contextRef="#ctx0" brushRef="#br0" timeOffset="-203901.178">25882 13796 919 0,'0'0'84'16,"0"0"40"-16,0 0-22 0,0 0-47 15,0 0-15-15,0 0-5 16,0 0-3-16,0 0-2 16,0 0 0-16,0 0-6 15,0 0-3-15,0 0-1 16,0 0 3-16,0 0 1 15,0 0 2-15,0 0 1 16,0-1-4-16,0 1 1 16,0-1-3-16,0 1-9 15,0-1-2-15,0 1-5 16,0 0 0-16,0 0-2 16,0 0 3-16,0 0-2 15,0 0 3-15,0 0 9 16,0 0-1-16,0 0 6 0,0 0-4 15,0 0-5-15,0 0 0 16,-1 0 0-16,1 0 2 16,0 0 2-16,0 0-1 15,0 0-5-15,0 0-4 16,0 0-7-16,0 0-4 16,0 0-1-16,-11 7 2 15,10 7 4-15,0 4 3 0,-1 4-1 16,-3 3 0-1,1-1 2-15,0 2 0 0,0-2 0 16,-2-1 2-16,3-4-1 16,0-1 0-16,1-7 3 15,2 0-2-15,0-4 14 16,0-7 12-16,0 0 17 16,0 0 13-16,0 0 19 15,0 0-3-15,0 0-12 16,-3-12-14-16,3-4-34 15,0-7-7-15,2-6-8 16,4-9 0-16,2-6 1 16,5-3-3-16,3-3-1 15,3 2 2-15,5 2 0 0,2 5 0 16,5 5 0 0,5 5-1-16,4 8-1 15,2 3 1-15,0 8-2 0,-2 5 7 16,-2 7-138-16,-3 4-59 15,-3 9 101-15</inkml:trace>
  <inkml:trace contextRef="#ctx0" brushRef="#br0" timeOffset="-202861.715">26694 13306 1505 0,'0'0'86'0,"-4"0"35"16,-2 25-83-16,-3 11-6 16,-7 22-21-16,1 6 2 15,0 1-5-15,2-4-1 0,5-7-2 16,3-3-2-16,6-5-1 16,0-4 0-16,9-9 3 15,0-6-23-15,9-14-67 16,5-11 191-16,9-19-112 15</inkml:trace>
  <inkml:trace contextRef="#ctx0" brushRef="#br0" timeOffset="-201322.149">26155 13912 1320 0,'1'-9'70'16,"-1"9"35"-16,0 0-30 16,0 0-27-16,7 4-19 0,-7 18-22 15,0 9 0-15,-1 8 2 16,-5 2-2-16,1-4-1 15,0-3 0-15,0-4-3 16,2-3-1-16,3-5-1 16,-1-2 0-16,6-6 4 15,1-3-22-15,3-9-55 16,5-4 53-16</inkml:trace>
  <inkml:trace contextRef="#ctx0" brushRef="#br0" timeOffset="-200674.983">26661 13399 1348 0,'1'-6'63'0,"7"-7"29"16,7 0-23-16,11-8-13 15,7-3-10-15,8 0-20 16,2 0-5-16,2 4-12 16,1 4-3-16,1 3-5 15,-1 3 4-15,-2 6-5 16,-4 1 0-16,-12 6 0 16,-5 3 2-16,-11 4-43 15,-8 4-30-15,-14 4 33 16</inkml:trace>
  <inkml:trace contextRef="#ctx0" brushRef="#br0" timeOffset="-200452.352">26664 13678 1497 0,'0'0'63'16,"18"-11"17"-16,-2 2-39 15,15-6-9-15,4 0-4 0,6 2-6 16,0 1-1-16,-2 7-15 16,-1 1-3-16,-5 5 2 15,0 3-1-15,-5 3-30 16,-3 0-42-16,-11 1 34 16</inkml:trace>
  <inkml:trace contextRef="#ctx0" brushRef="#br0" timeOffset="-199606.289">27136 13968 1493 0,'0'0'74'0,"-2"0"13"16,1 0-12-16,-21-4-49 15,13 12-13-15,-7 8-10 16,-1 5-3-16,1 4 2 15,3 0-2-15,8-4 0 16,3-1 3-16,7-7-4 16,3-2 1-16,10-5-3 15,2-3-1-15,5-5 4 16,2-3-1-16,-1-6 3 16,-1-1 0-16,-5-2 1 15,-7-2-1-15,-8-2 5 0,-4-1 2 16,-7-3 1-16,-1-1-2 15,-7 5-1-15,-3-2-2 16,-1 9-2-16,3 4-18 16,0 7-70-16,5 2 61 15</inkml:trace>
  <inkml:trace contextRef="#ctx0" brushRef="#br0" timeOffset="-198970.157">28083 13703 1377 0,'0'0'51'0,"0"0"-6"0,3 10-39 16,-2 4-2-16,-1 11 3 16,-1 4 4-16,2 4-5 15,0 0 1-15,2-5-1 16,-1-1 6-16,-3-10 13 15,1-2 8-15,0-8 26 16,0-7 10-16,0 0 8 16,0 0 11-16,0 0-5 15,-6-7-12-15,2-11-25 16,1-5-16-16,0-9-25 16,3-2 1-16,5-5-3 15,5 3-1-15,4 0 0 16,3 5-1-16,9 5-2 15,-1 3 1-15,4 8-3 0,-3 4-1 16,-2 7 5-16,-2 4 0 16,-1 4-89-16,-1 6-41 15,-3 4 57-15</inkml:trace>
  <inkml:trace contextRef="#ctx0" brushRef="#br0" timeOffset="-198769.842">28382 13947 1556 0,'1'17'56'16,"2"5"-9"-16,-3 5-38 16,0-1-1-16,-3-1-5 15,0 1 1-15,3-3-4 16,2-3 0-16,5-7 3 15,5-3-24-15,4-10 10 16</inkml:trace>
  <inkml:trace contextRef="#ctx0" brushRef="#br0" timeOffset="-196945.032">28681 13354 1365 0,'2'-15'91'0,"1"1"19"16,-3 14-23-16,0 0 8 16,1 2-29-16,-6 20-14 0,-8 24-24 15,-5 14-12-15,-6 14-11 16,-1 3 1-16,-4-1-3 15,3-2-2-15,3-1 3 16,0-6-2-16,11-8-2 16,3-6 1-16,8-13-1 15,6-7 1-15,7-14-39 16,6-9-33-16,5-14-44 16,7-12 51-16</inkml:trace>
  <inkml:trace contextRef="#ctx0" brushRef="#br0" timeOffset="-196667.84">28573 13418 1402 0,'23'-29'61'0,"12"-4"63"0,9-1-58 16,10 0 10-16,5 3-5 15,3 5-28-15,3 5-14 16,1 5-16-16,-4 4-7 16,-9 7-4-16,-12 2 1 0,-13 4 5 15,-9 3-15-15,-12 4-58 16,-9 3-30-16,-15 2 31 16</inkml:trace>
  <inkml:trace contextRef="#ctx0" brushRef="#br0" timeOffset="-196494.959">28644 13630 1504 0,'22'-4'79'15,"5"-4"64"-15,13-4-135 16,2 0 12-16,-2 3-5 0,-2 2-7 15,-4 4 3-15,-4 3-5 16,-4 8-64-16,-5 3 513 16,-10 4-354-16</inkml:trace>
  <inkml:trace contextRef="#ctx0" brushRef="#br0" timeOffset="-196251.514">29048 13899 1557 0,'8'17'92'16,"0"2"107"-16,-2 12-199 16,-5-2 7-16,-7 5 3 15,-2 1-2-15,-6-3-2 16,0 0-1-16,0-7 0 15,4-2-10-15,12-9-87 16,7-6 73-16</inkml:trace>
  <inkml:trace contextRef="#ctx0" brushRef="#br0" timeOffset="-195352.627">29947 13837 1118 0,'0'16'50'0,"0"3"23"16,4 2 7-16,1 3-11 0,0 0-10 16,5-2-19-16,-3-3-7 15,-1-2-6-15,0-5-1 16,-3-6 10-16,-3-6 11 15,0 0 24-15,0 0 12 16,0 0 6-16,-10-6-9 16,0-10-20-16,1-5-9 0,-2-6-12 15,-2-5-1-15,9-7-12 16,2-1-9-16,9-4-12 16,13 1-6-16,4 4-3 15,2 4-3-15,7 8-4 16,-5 5-1-16,6 8 2 15,0 4 4-15,-3 6 5 16,-1 1-18-16,-5 6-80 16,-3 2-30-16,-4 6-50 15,-4 1 78-15</inkml:trace>
  <inkml:trace contextRef="#ctx0" brushRef="#br0" timeOffset="-194903.788">30248 14046 1157 0,'0'0'114'16,"13"8"159"-16,-6 4-249 16,-1 4-2-16,-5 6 0 15,-1 3-1-15,-2 2-5 16,-3 0 1-16,1-2-9 0,0 0-6 16,3-5 3-16,1-4-3 15,1-5-2-15,4-3-15 16,1-9 358-16,4-6-254 15</inkml:trace>
  <inkml:trace contextRef="#ctx0" brushRef="#br0" timeOffset="-194265.026">30790 13513 1117 0,'0'-5'109'0,"0"5"140"15,0 0-163-15,0 3-38 16,-7 18-8-16,-4 18-7 16,-5 10 9-16,2 11 0 15,-1 5-3-15,7 0-17 16,-1-1-10-16,5-3-7 0,-1-6-4 16,2-8 2-16,0-5-1 15,3-12 0-15,3-5-4 16,2-9-51-16,2-4-26 15,3-11 31-15</inkml:trace>
  <inkml:trace contextRef="#ctx0" brushRef="#br0" timeOffset="-194043.374">30720 13529 1474 0,'42'-28'55'0,"8"0"-1"16,4 0-14-16,12-1-5 15,-1 4-12-15,0 3-7 16,-3 4 2-16,-12 5-13 16,-4 2-1-16,-15 8 7 15,-5 1-18-15,-12 6-62 16,-8 4 55-16</inkml:trace>
  <inkml:trace contextRef="#ctx0" brushRef="#br0" timeOffset="-193815.801">30718 13694 1602 0,'17'-7'58'15,"7"-1"-11"-15,9-4-28 16,5 0 14-16,5 4-6 16,1 2-1-16,-5 4-15 15,-2 2-5-15,-9 4-1 16,-5 1-3-16,-4 5-64 16,-6-1-39-16,1 0 44 15</inkml:trace>
  <inkml:trace contextRef="#ctx0" brushRef="#br0" timeOffset="-193291.576">30960 14121 1775 0,'10'-4'47'0,"4"-2"-15"15,8-1-15-15,2-2-13 16,5 2 0-16,5 1-2 15,-1 3 0-15,1 3-2 16,-5 2 1-16,-7 5-1 16,-2 1-2-16,-9 2 3 15,-4 1-1-15,-9 2 22 16,-4 1 10-16,-9 3 11 16,-3-1 5-16,-6 1-7 15,1-1-6-15,1 1-10 16,2-2 0-16,8 0-14 15,4-2-3-15,6 0-3 16,6 0-5-16,4-2 1 0,5-1-1 16,5-2 4-16,3 0-2 15,5-4 4-15,0 0 0 16,2-2-5-16,-1-2 0 16,-1 1-1-16,0-1 1 15,-6 0-43-15,0 0-79 16,-10-14 67-16</inkml:trace>
  <inkml:trace contextRef="#ctx0" brushRef="#br0" timeOffset="-189980.793">24547 14812 1409 0,'-12'-17'70'15,"-3"-2"-5"-15,1 1 2 16,-1 2-15-16,0 0-11 0,-5 8-17 16,0 4-4-16,-5 9-12 15,-6 8-5-15,-5 18-4 16,-6 8 1-16,-4 16-3 16,-2 6 0-16,4 10 1 15,8-1-6-15,14 0 5 16,15-5 1-16,20-5 0 15,13-3 2-15,21-11-1 16,7-9 0-16,15-20 1 16,3-11 2-16,10-18-1 15,2-8 2-15,3-11-2 16,-6-3-1-16,-11-5 2 16,-13 0 1-16,-17-6 21 15,-8 1 5-15,-18-4 4 16,-8 0-2-16,-15 0-15 0,-9-2-1 15,-9 6-4-15,-5 1 0 16,-4 4-6-16,1 5-5 16,2 10-33-16,6 7-28 15,14 14 38-15</inkml:trace>
  <inkml:trace contextRef="#ctx0" brushRef="#br0" timeOffset="-189430.004">26813 14704 1642 0,'-11'-16'72'16,"0"-1"33"-16,3 4-81 15,-3 4-10-15,-2 3 3 16,-10 11-14-16,-5 6-3 15,-8 22-2-15,-7 10-6 16,-4 20 1-16,4 9 1 0,11 9 0 16,9-1 1-16,21-7-1 15,9-4 1-15,21-13 2 16,14-8-3 0,21-14 2-16,5-8-2 0,8-19 2 15,1-7-1-15,0-15 3 16,1-7 2-16,-6-8 0 15,-6-7 3-15,-19-4 15 16,-14-2 8-16,-23-10 23 16,-10-4 11-16,-21-6-7 15,-5-3-9-15,-10 2-19 16,-7 3-11-16,1 6-11 16,1 4-9-16,7 11-76 15,6 9-32-15,11 15 59 16</inkml:trace>
  <inkml:trace contextRef="#ctx0" brushRef="#br0" timeOffset="-188930.31">29089 14853 1522 0,'-34'-32'106'15,"0"0"101"-15,2 5-154 16,-1 4-1-16,-1 10-36 15,-1 6-12-15,-3 14-8 16,-2 10-2-16,-6 18-2 16,-2 11 0-16,3 15-1 15,4 6 0-15,15 4 1 0,10-4-1 16,17-7 2-16,10-5-3 16,18-14 1-16,10-6 1 15,10-12 2-15,4-10 2 16,3-13 2-16,2-6-2 15,0-14 3-15,-5-5 0 16,-15-8 25-16,-5-3 13 0,-20-9 17 16,-4-4 4-16,-13-10-24 15,-7-5-9-15,-4-3-58 16,-5 2-30-16,1 10-53 16,4 11-24-16,0 21 84 15</inkml:trace>
  <inkml:trace contextRef="#ctx0" brushRef="#br0" timeOffset="-188480.268">30696 14837 1873 0,'11'-20'88'0,"-3"4"56"0,-1 3-135 15,-8 7-25-15,-8 6-14 16,-16 9-18-16,-6 9-6 16,-11 17 18-16,-3 7 14 0,-2 12 16 15,4 3-2-15,10-1 1 16,8 1-2-16,24-5 2 15,10-3-2-15,24-3 5 16,10-2 0-16,13-4 2 16,6-7 0-16,3-14-5 15,0-7 4-15,-2-17 9 16,3-7 19-16,-12-11 55 16,-3-6 13-16,-16-7-3 15,-11-4-15-15,-11-7-42 16,-10-3-12-16,-12-9-4 15,-7-2 0-15,-14-5-33 16,-5 0-27-16,-14 10-70 16,-7 5-35-16,-15 20 62 0,-9 10 6 15</inkml:trace>
  <inkml:trace contextRef="#ctx0" brushRef="#br0" timeOffset="-187861.308">24301 16074 1350 0,'-66'48'42'16,"3"5"-27"-16,7 0-8 16,17 9 16-16,12 4 8 0,26 8 12 15,15 2 2-15,34-6-9 16,18-7-9-16,26-21-7 15,11-14-4 1,22-24-7-16,5-13-1 0,2-20-3 16,-1-9 12-16,-16-12 35 15,-10-9 9-15,-24-7 6 16,-15-1-9-16,-37 0-27 16,-20 5-4-16,-29 2-1 15,-15 3 2-15,-31 6-11 16,-9 4-5-16,-4 8-13 15,0 3-31-15,14 14-46 16,3 6-29-16,12 17-41 16,7 12 68-16</inkml:trace>
  <inkml:trace contextRef="#ctx0" brushRef="#br0" timeOffset="-187421.421">26992 16043 1619 0,'-44'-42'206'0,"6"1"337"16,5 1-517-16,2 8-21 15,-3 10 1-15,-8 20-8 16,-4 10-4-16,-7 26-9 16,-3 12-5-16,0 20 0 15,6 7-3-15,16 8 0 16,13 1 1-16,21 1 3 16,15-5 4-16,32-16 1 15,11-11 2-15,22-25 0 16,4-11 0-16,3-17 2 0,1-10-1 15,-4-16 7-15,-10-9 1 16,-12-12 11-16,-13-5 10 16,-22-5 13-16,-9-2 4 15,-21-4 2-15,-9 1-7 16,-14-8-11-16,-1-2-14 16,-2 6-81-16,-2 3-59 15,10 20-72-15,2 13 79 16</inkml:trace>
  <inkml:trace contextRef="#ctx0" brushRef="#br0" timeOffset="-186973.401">29305 16146 2181 0,'-9'-21'93'0,"-2"-6"46"16,2-4-131-16,-5-1-3 0,-6-3 2 16,-12 8-5-16,-7 6-2 15,-17 17-6-15,-8 12-6 16,-6 24-1-16,-2 8-2 15,12 13-1-15,8 7 4 16,21 2-4-16,9 4 0 16,22-2-1-16,12-3-4 15,21-14 5-15,11-8-3 0,18-20 2 16,8-11 2-16,8-14 3 16,0-12 2-16,-16-11 7 15,-10-5 4-15,-21-9 11 16,-8-1 5-16,-17-6 6 15,-8-4 1-15,-14-6-4 16,-6 0-14-16,-11-3-71 16,-3-1-51-16,1 9-53 15,1 8-4-15,9 21 99 16</inkml:trace>
  <inkml:trace contextRef="#ctx0" brushRef="#br0" timeOffset="-186556.735">30810 15880 2111 0,'4'-16'108'0,"-1"0"165"0,-1 6-285 16,-5 4-8-16,-15 11-37 15,-12 11-18-15,-18 20-2 16,-7 11 11-16,-9 13 44 16,-1 4 14-16,8-1 6 15,5 1-1-15,22-6-1 16,15-1 0-16,26-4-1 16,18-7-6-16,22-11-1 15,10-5 2-15,13-20 2 16,-1-5 5-16,-4-17 6 15,-4-9 3-15,-10-11 14 16,-5-3 12-16,-16-7 13 16,-8-2 6-16,-17-9-9 15,-6-3-9-15,-16-10-16 16,-3-2-3-16,-10 4-45 0,-4 8-22 16,-3 16-70-16,-4 9-53 15,0 10 107-15</inkml:trace>
  <inkml:trace contextRef="#ctx0" brushRef="#br0" timeOffset="-185711.17">24886 16013 1053 0,'0'0'156'16,"0"0"223"-16,-1-1-279 15,-19-19-6-15,2 13-22 16,-5 0-7-16,-10 3-24 15,-6 3-4-15,-9 6-18 16,-6 6-7-16,-2 12-4 0,1 4-8 16,8 10-4-16,5 1 6 15,10 0-74-15,5-4-40 16,20-8 62-16</inkml:trace>
  <inkml:trace contextRef="#ctx0" brushRef="#br0" timeOffset="-179665.506">8742 12720 966 0,'-25'-8'86'0,"0"-1"40"0,4-2-18 15,-5 2-23-15,2 2-11 16,-2 1-18-16,-2 2-10 16,2 4-21-16,1 5-10 15,3 9-9-15,1 5-3 16,2 15-3-16,0 5-1 15,5 14-1-15,2 5-1 0,9 7 0 16,5 2 0 0,12-2-1-16,8-3-2 0,16-5 3 15,7-4 0 1,13-16 2-16,4-7 1 0,3-17 0 16,-2-11-2-16,-4-14 0 15,-2-9 0-15,-5-14 2 16,2-7 1-16,-2-6 7 15,-4-2 3-15,-10-3 5 16,-8-1 1-16,-16-2-3 16,-9 4-1-16,-10 2 0 15,-11 3 0-15,-12 6 3 16,-8 3-2-16,-8 5-3 16,-2 3-4-16,-1 10-18 15,2 6-7-15,4 14-31 0,1 10-18 16,5 14 44-16</inkml:trace>
  <inkml:trace contextRef="#ctx0" brushRef="#br0" timeOffset="-178882.508">10795 12663 1512 0,'-11'-12'41'0,"1"-1"-25"16,-1 2-8-16,-2 3 0 0,-2 3-2 15,-6 10-1-15,-6 7-3 16,-4 15-2-16,-3 8 0 16,-2 18-1-16,3 10 1 15,6 9 3-15,7 5 5 16,14 2 0-16,8-2 0 16,21-4-4-16,7-3-3 15,18-13-1-15,6-6 0 0,10-15-2 16,3-10 1-16,7-15-2 15,5-10 2-15,5-14 1 16,-1-8 0-16,-10-17 1 16,-6-4 5-16,-14-12 9 15,-6-3 2-15,-13 1 5 16,-10-2-3-16,-19-2-5 16,-8 3 3-16,-20 0 4 15,-7-1 1-15,-13 7-4 16,-5 1-4-16,-7 8-16 15,0 7-21-15,-1 9-40 16,5 6-21-16,12 13 40 16</inkml:trace>
  <inkml:trace contextRef="#ctx0" brushRef="#br0" timeOffset="-178269.691">13410 12555 1471 0,'-24'-19'95'0,"4"3"93"16,3 6-156-16,5 9-30 0,-1 4-2 16,-5 21-8-16,-4 11-2 15,-1 20 4-15,-1 9 0 16,9 12 1-16,5 2 3 16,11-2-3-16,9-6 1 15,16-17-1-15,11-10-3 0,21-17 0 16,12-10 0-1,16-14 3-15,1-8 3 0,-6-13 2 16,-7-6 0-16,-15-10 1 16,-4-3 0-16,-19-6 6 15,-7-3 7-15,-20-8 11 16,-9 0 4-16,-20-2 1 16,-9 1-6-16,-15 9-10 15,-4 5-3-15,1 8-27 16,-1 2-20-16,9 12-38 15,6 6-14-15,20 20 47 16</inkml:trace>
  <inkml:trace contextRef="#ctx0" brushRef="#br0" timeOffset="-177632.567">16568 12597 1709 0,'-22'-12'67'0,"-1"3"-1"0,1 4-38 16,-3 9-18-16,-8 6-10 16,-11 18-13-16,-3 9 3 15,-5 19 4-15,1 9 1 16,9 12 4-16,5 5-2 16,15-5 0-16,7-3-3 15,17-11 0-15,11-8-2 0,19-8 0 16,8-6-1-1,20-14 3-15,5-7 3 0,12-15-2 16,-1-10 3-16,-8-14-1 16,-5-5 3-16,-15-12 23 15,-6-4 16-15,-13-4 26 16,-7-3 8-16,-17-3-2 16,-9-3-12-16,-19-3-14 15,-10-2-12-15,-12 5-19 16,-6 6-16-16,-3 12-38 15,-2 10-22-15,-2 18-70 16,-1 8-24-16,2 18 84 16</inkml:trace>
  <inkml:trace contextRef="#ctx0" brushRef="#br0" timeOffset="-173917.277">10877 13732 1308 0,'-21'-2'45'16,"-1"2"29"-16,2 3-63 15,-1 3-2-15,-1 11-3 16,0 6-6-16,0 14 0 15,1 8 0-15,-1 10 0 16,5 5 6-16,7 0 2 16,7-3-1-16,13-8 3 15,10-4-7-15,12-9-1 16,6-5 0-16,9-11-2 16,6-7 2-16,10-12-1 15,4-6 1-15,5-10 0 16,-4-5-5-16,-8-8 34 0,-7-4 3 15,-11-2 11-15,-4-2 8 16,-16 0-17-16,-5-2 7 16,-17 0 5-16,-7-2-2 15,-17 0-9-15,-6 2-8 16,-14 5-12-16,-5 5-4 16,-10 7-9-16,-1 3-13 0,2 5-45 15,7 3-22-15,17 4 40 16</inkml:trace>
  <inkml:trace contextRef="#ctx0" brushRef="#br0" timeOffset="-173215.141">13808 13648 1591 0,'-21'-15'49'0,"-1"0"-29"15,2 0-13-15,0 5-4 16,-1 2-3-16,-5 9-7 16,-4 6 0-16,-7 16-2 15,0 10 0-15,-2 18 5 16,5 9-1-16,11 7 1 0,7 1 1 15,24-2 2-15,12-8-1 16,25-14 0-16,9-7-2 16,12-20 2-16,4-5 1 15,8-14 1-15,7-7 2 16,-4-10 1-16,-5-7 1 16,-13-10 20-16,-15-1 10 15,-13-4 16-15,-8-3 1 0,-17-2-3 16,-8-2-5-16,-17 1-7 15,-9 2 0-15,-11 8-14 16,-8 3-3-16,-6 6-41 16,1 7-29-16,4 12-47 15,9 4-24-15,13 15 71 16</inkml:trace>
  <inkml:trace contextRef="#ctx0" brushRef="#br0" timeOffset="-172630.745">16529 13743 1763 0,'-6'-10'85'0,"-1"0"-5"16,-3 5-30-16,1 3-30 16,-4 5-11-16,-6 13-9 15,-5 11 0-15,-15 21 0 16,-2 9-3-16,-3 9 1 16,7 3 0-16,12-5-2 15,10-4-1-15,13-9-5 16,11-6-4-16,20-11 0 15,10-6-3-15,15-15 4 0,7-9 1 16,3-16 1-16,-2-7 4 16,-6-10 5-16,-5-4 8 15,-9-7 11-15,-2-2 5 16,-13-5 4-16,-3-3-2 16,-17-4-4-16,-8-2-2 15,-13 1-1-15,-9 4-4 0,-4 10-11 16,-1 8-18-16,-1 10-76 15,-1 6-28-15,11 7 59 16</inkml:trace>
  <inkml:trace contextRef="#ctx0" brushRef="#br0" timeOffset="-132607.413">8797 13749 1333 0,'-3'-7'47'15,"-3"-1"14"-15,0-1-12 0,-2-1-8 16,-1 2-2-16,-2 1-4 16,-2 1 2-16,-6 2-2 15,-1 4-3-15,-1 6-11 16,-2 5-10-16,0 8-4 15,0 7-3-15,1 10-2 16,1 4 0-16,7 11 1 16,2 2-2-16,9 5 0 15,4 2 1-15,11-4-1 16,4-4-1-16,11-7-1 16,2-6 2-16,10-10-4 15,2-5 3-15,5-14 0 16,2-6-5-16,2-13 3 0,2-11 0 15,2-12 2-15,2-3 1 16,2-10 0-16,-7-1 3 16,-9-6-2-16,-9 1 3 15,-15 0 21-15,-8 2 9 16,-13 3 15-16,-5 2 4 16,-15 3-7-16,-7 2-11 15,-14 3-11-15,-6 1-6 0,-6 3-8 16,-1 6-3-16,4 14-4 15,2 10-2-15,1 16-4 16,3 7-19-16,4 6-68 16,-1 0-31-16,5-12 44 15</inkml:trace>
  <inkml:trace contextRef="#ctx0" brushRef="#br0" timeOffset="-129537.611">24263 13534 1348 0,'9'12'41'0,"1"7"-31"16,-2 5-1-16,-3 13-1 15,1 5 2-15,1 10 7 16,0 5 2-16,0 5 0 15,0-2-3-15,0-6-7 16,-1-5 3-16,0-11 7 0,-2-8 2 16,-1-11 5-16,0-6-1 15,-3-13 9-15,0 0 20 16,-1-2 36-16,-4-11 0 16,-4-17-14-16,-4-7-26 15,-2-10-19-15,-2-5 9 16,3-6 17-16,3 1 2 15,9-4-22-15,7 1-17 16,9 7-17-16,6 3-2 0,8 9 0 16,4 2 2-16,9 6-1 15,6 6 0-15,7 9-2 16,3 5-1-16,0 10 1 16,-1 3-5-16,-12 6-91 15,-3 6-34-15,-14 8-59 16,-3 5 57-16</inkml:trace>
  <inkml:trace contextRef="#ctx0" brushRef="#br0" timeOffset="-129061.97">24649 13870 1400 0,'0'0'111'0,"0"0"79"16,4-10-129-16,7 3-37 15,1 0-9-15,8 0-4 16,-6-2-3-16,3 6-5 15,2 3-4-15,-7 6 0 16,-1 4-1-16,-7 9 18 16,-6 3 17-16,-10 7 23 15,-4 2 7-15,-10 1-2 16,-2 1-4-16,-4-2-6 16,2-4-1-16,6-7-3 15,5-3-7-15,7-6-16 16,5-3-10-16,7-8-12 15,0 0-3-15,18 8 0 16,-1-6 4-16,8-2 7 16,0 0 2-16,-2 0-3 0,1-2-4 15,-2 2-4-15,3-1 0 16,0 0-70-16,-1 0-79 16,7 0 88-16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2T21:54:12.9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8958 13986 1142 0,'1'-16'54'15,"4"-8"42"-15,2-10-30 16,6-10-16-16,2-4 2 16,2 0-9-16,-1 2-12 0,-2 10-11 15,-3 8-5-15,-9 12-5 16,-8 6 10-16,-11 13 13 15,-6 8 1-15,-9 17-4 16,-1 10-10-16,-3 13-17 16,1 3 1-16,7 0-2 15,2-5 0-15,8-9 1 16,4-5-1-16,7-15-2 16,2-6 0-16,8-10-3 15,3-4 1-15,5-6 9 16,4-6 16-16,3-14 29 15,2-6 12-15,5-10 7 16,1-4-13-16,0-1-28 16,1 0-11-16,-5 4-16 15,-3 3 0-15,-6 10-3 0,-5 4-14 16,-8 11-13-16,-5 5-5 16,-10 11-22-16,-6 8 7 15,-6 15 2-15,-2 8 0 16,-3 14 28-16,2 4 8 15,3 0 25-15,5-4 12 16,7-12 9-16,4-11-3 16,9-11-17-16,3-5-15 0,7-10-14 15,5-8 2-15,4-14 11 16,1-9 14-16,6-9 15 16,-1-5-3-16,0-1-7 15,-4 6-5-15,-10 11-8 16,-4 10 7-16,-13 16 2 15,-8 11-19-15,-13 22-41 16,-9 16-23-16,-15 30-13 16,-4 14 12-16,-8 9 41 15,1-4 16-15,10-17 13 16,7-10 4-16,18-18 6 16,7-8-2-16,13-18-1 15,9-20-3-15,5 8-7 16,10-24 3-16,16-19 15 0,5-9 18 15,16-25 19-15,5-9 6 16,4-11-11-16,-1-3-10 16,-4 11-18-16,-4 9-10 15,-11 17-7-15,-2 11 0 16,-11 17-1-16,-4 9-2 0,-13 12 0 16,0 5-11-16,-8 7-10 15,0 7-1-15,-1 12-1 16,-3 4 5-16,0 10 7 15,-3 4 3-15,-6 8 3 16,-3 2 5-16,-5 2 4 16,-3 2 4-16,-1-9 3 15,0-4 1-15,5-13 8 16,4-10-1-16,8-15-6 16,4-7-14-16,5-14-18 15,5-9-3-15,6-18 2 16,5-9 12-16,7-7 11 15,1-2 2-15,2 7 0 16,-3 11-1-16,-11 17 0 16,-4 11-2-16,-11 19 3 15,-5 12-6-15,-10 25-3 0,-3 14 0 16,-6 17-4-16,-3 2 6 16,4-9-17-16,4-7-26 15,7-17-37-15,6-9-17 16,9-13-7-16,5-8 15 15,9-15 25-15,4-9 5 16,8-16 33-16</inkml:trace>
  <inkml:trace contextRef="#ctx0" brushRef="#br0" timeOffset="1017.718">9362 13933 1315 0,'0'0'60'0,"0"0"29"16,0 0-88-16,0 0 0 0,0 0 1 15,0 0-2-15,0 0 0 16,1 0 0-16,10 19 2 16,-8-7 1-16,-2 10 1 15,1 3 0-15,0 4-1 16,-2 1 9-16,1 2 7 15,0-1 5-15,-1-2 4 16,0 0-4-16,0-2-6 16,-1-1-3-16,1-6 1 15,-1-1 4-15,-2-7 4 16,2-3 8-16,1-9 7 16,0 0 5-16,0 0 4 15,0 0-5-15,-15-11-10 16,6-6-7-16,-1-9-9 15,-1-4-3-15,2-9-4 16,2-4-8-16,3-6-1 0,3-5-2 16,6-2 2-16,4-1 1 15,9-3 4-15,5 1 9 16,10 3-2-16,7 1 3 16,7 8-6-16,5 4-8 15,2 8-2-15,-2 3-4 0,-3 12-37 16,-4 5-22-16,-9 13-42 15,-3 6-20-15,-10 14-1 16,-7 4 66-16</inkml:trace>
  <inkml:trace contextRef="#ctx0" brushRef="#br0" timeOffset="1489.797">9671 14069 1648 0,'0'0'81'16,"7"-7"35"-16,3-2-65 15,7-5-45-15,2-1-4 16,2 2 3-16,-2 2-2 0,-4 4-2 16,-1 2 0-16,-9 4-3 15,-2 4-1-15,-4 10 4 16,-6 4 7-16,-6 11 2 16,-4 3 1-16,-3 0 2 15,-2 1 0-15,5-5 19 16,5-2 6-16,5-6 7 15,3-4-5-15,7-3-20 16,1-2-7-16,5-3-10 16,2-2 1-16,2-2 9 15,4-1 11-15,2-4 1 16,1 1 4-16,0-3-14 16,2-1-9-16,1-2-3 15,3-1-5-15,1-3-45 16,0-1-43-16,3-2-74 0,-2 0 550 15,-7 0-319-15</inkml:trace>
  <inkml:trace contextRef="#ctx0" brushRef="#br0" timeOffset="3104.405">24599 13547 1737 0,'-27'2'67'0,"-1"3"78"15,3 4-155-15,2 3-5 16,-1 9 13-16,0 4 3 15,-1 6 3-15,-1-1 6 16,1 4-3-16,1 0-3 16,-1 2 1-16,1-2-3 15,7-4 4-15,4 0 3 0,12-8-1 16,6 2 3-16,17-6 2 16,7-1 3-16,15-8 10 15,6-4 4-15,15-12-10 16,4-7-7-16,8-16-7 15,-2-7-2-15,-8-8 5 16,-6-5 2-16,-16-1 4 16,-8 2-3-16,-15-3 2 15,-8 0 3-15,-14-3-7 16,-9 0-2-16,-14 2-7 16,-9 3-9-16,-16 13-15 15,-10 6-6-15,-16 21-8 16,-5 10-2-16,-4 25 14 15,-1 12 9-15,6 22 13 16,0 8 6-16,7 7-2 0,3 2-2 16,17 2-2-16,7-1 3 15,19 0 12-15,16-3 3 16,17-9 10-16,14-7 8 16,23-11 7-16,9-4 5 15,22-14 4-15,5-8-4 16,7-14-8-16,6-8-5 0,0-18-3 15,-3-6-6-15,-4-19-7 16,-7-7-2-16,-15-14-11 16,-5-5 0-16,-17-5-7 15,-8 1-2-15,-20 0-7 16,-8-3-1-16,-17 3-8 16,-9 3-5-16,-13 5-10 15,-4 6-4-15,-10 19-3 16,-5 10 10-16,-8 22 5 15,-4 12 6-15,-11 24 13 16,0 12-2-16,0 22 7 16,1 8 2-16,11 10 0 15,7 2 0-15,14-1 8 16,10 0 2-16,20-3 2 16,10-5 0-16,23-10 8 0,12-9 4 15,18-18 1-15,7-9 6 16,15-20 2-16,5-10-3 15,6-22 9-15,0-11-6 16,-8-22-11-16,-9-8-5 16,-16-12-12-16,-13-2-5 15,-20-2-6-15,-12 0 0 16,-21 4-5-16,-12 7 4 16,-19 16-15-16,-13 13-11 0,-20 24-44 15,-10 14-37-15,-7 22-45 16,1 6 140-16,14 18-12 15</inkml:trace>
  <inkml:trace contextRef="#ctx0" brushRef="#br0" timeOffset="58599.094">25536 12679 1240 0,'-10'3'103'0,"3"-2"121"15,7-1-195-15,0 0-40 16,0 0-2-16,0 0 0 16,0 1 3-16,0 0 9 15,1 0 2-15,0 0 3 16,0 1-1-16,22 9 3 16,-13-5 1-16,6 4-1 15,0 0 2-15,13 4-2 16,5-1 0-16,14 1 1 15,6-4-1-15,7-6 3 16,6-4 2-16,6-5-4 16,7-4 1-16,4-1-4 15,3 3 0-15,-3 7 10 16,-5 2 3-16,1 9 6 0,2 3-1 16,5 3-7-16,2 1-5 15,-3 3-7-15,0-1 2 16,10-1-2-16,6-4 1 15,5-10 1-15,4-4-3 16,7-8 0-16,2-3 4 16,2-2 11-16,2 0 7 15,-5 6 15-15,0 4 7 16,-1 3 6-16,-2 6 3 0,0 5-9 16,-4 2-7-16,2 1-20 15,1 2-9-15,0 0-4 16,5 1-5-16,0-2 1 15,2-3-1-15,4-4 1 16,-2-4 1-16,-1-2 0 16,-1 0 0-16,-7-3-1 15,1 1 0-15,-6 1 0 16,-1 0 0-16,-4 4 21 16,-3 1 5-16,2 0 1 15,-1-1 3-15,1-4-23 16,-3-2-4-16,-2-7-3 15,2-2 0-15,0-8 1 16,1-3 0-16,-2-3-3 0,1-3 0 16,-2-3 0-16,-4-2 0 15,-9 2 0-15,-8-1 2 16,-12 4-2-16,-3 2 1 16,-8 0 1-16,0 2 1 15,-12-2 5-15,-8 1-4 0,-9-3 1 16,-7-1-1-16,-11-6-6 15,-5-4-2-15,-12-6-8 16,-8-4-5-16,-9-1-2 16,-6 1 1-16,-9 5 17 15,-5 4 1-15,-8 4 8 16,-4-1 2-16,-7 5-10 16,-10 0 1-16,-9 2-3 15,-6 2-5-15,-10-1-4 16,-5 0-4-16,-11-3-10 15,-7-3-2-15,-4 1 3 16,-4 0 5-16,0 5 14 16,-1 0 3-16,-1 5 2 15,1 2 1-15,-4 5 1 16,0 3-2-16,-7 1-3 16,-1-1-3-16,-7 0-3 0,-3-4-4 15,-12 1-10-15,-2 0-8 16,-5-3-3-16,-5-1 5 15,-2-2-9-15,-1 0 1 16,-9 3 2-16,7 3 0 16,0 3 24-16,4 2 10 0,9 1 2 15,0 1-1-15,2 6-1 16,-1 2-1-16,-3 6-2 16,1 2 0-16,2 6-3 15,-4 2 1-15,5 6-10 16,0 0-9-16,-4 9-7 15,8 3-2-15,1 7 8 16,3 5 11-16,17 3 8 16,4 2 5-16,16 2 4 15,13-3-1-15,17-3 9 16,13-1-2-16,25 0 1 16,14 0-2-16,18 0-7 15,12 3-3-15,11-1-2 16,4 2-1-16,12-1 2 15,4-2 0-15,14-2 2 0,13-4 5 16,22 0 11-16,13-3 6 16,18-1-2-16,9-1-2 15,21-6-10-15,5-2-2 16,15-5-3-16,2-6 0 16,-5-6-1-16,-3-5 1 15,-6-10-34-15,-3-5-22 16,-11-12 30-16</inkml:trace>
  <inkml:trace contextRef="#ctx0" brushRef="#br0" timeOffset="68156.518">28587 14281 1176 0,'0'0'34'0,"0"0"-15"15,-1 0-14-15,-1 0-9 16,1 0 0-16,0 0 1 15,0 0 1-15,0 0 7 16,0 0 3-16,-1 0 4 16,1 0 5-16,0 0 4 15,0 0 0-15,0 0-2 16,-1 0 0-16,1 0 0 16,0 0 0-16,0 0 2 15,0 0-3-15,1 0-4 16,0 0 0-16,0 0-2 15,0 0-2-15,0 0-2 0,0 0-3 16,0 0-1-16,0 0 0 16,1 0 2-16,0 0-2 15,0 1 3-15,0 0 0 16,32 14-1-16,-22-11 1 16,0 1-1-16,3-1 1 15,0 0 0-15,0-1-2 16,4 0 0-16,0-1-2 0,4 0 0 15,0 1 1-15,3 0-1 16,-1 0 1-16,3 0-2 16,3 2 0-16,3-3 2 15,2 2-1-15,5-2 2 16,3 1 1-16,3-1-1 16,0 0 4-16,1 3 1 15,-1-2-1-15,-1 4 5 16,3 2-1-16,-1 1 4 15,4 1 4-15,5 1-2 16,0-2 0-16,7 1-2 16,-2-1-2-16,-4 1 6 15,1-2 2-15,-3 0 3 16,1-1 4-16,5-1-3 0,5 0-2 16,4-5-7-16,2 2-3 15,-2-5-1-15,1-1-1 16,3-3-3-16,4-2 0 15,4-3-7-15,-1-2 0 16,-1-4 3-16,-3 1-2 16,-1-3 1-16,4 2 5 15,5 1 0-15,2-1 1 16,0 0-1-16,-4-1-4 0,-3-2-2 16,-1 2-1-16,0-1-5 15,-4-1 2-15,-3 0-1 16,-5 2 1-16,-10-3 1 15,0 1 0-15,-4-2 5 16,-2 0-5-16,0-2 3 16,-3 0-3-16,-5-3-1 15,-5-2 1-15,-8-4-2 16,-4-1-2-16,-9-1-4 16,-5-1-2-16,-7-1-1 15,-5 1 3-15,-5 2 0 16,-7 2 2-16,-4 4 0 15,-3 4-2-15,-5-2 4 0,1 3 2 16,-9 0-5-16,-5 0 2 16,-9 2-3-16,-7-1 1 15,-1 0 0-15,-4 0-2 16,-3 0-1-16,-6-2 1 16,-4 1 2-16,-3 1 2 15,-1 1 3-15,1-2-1 16,0 3 1-16,-1-1 0 0,-2 1 1 15,-4 1 0-15,-7-2 1 16,0 1 0-16,-8-2-1 16,0 2 1-16,-5 1-2 15,-1-2 0-15,2 2-1 16,0 0 0-16,7 1 1 16,-3 0 1-16,4 4 0 15,0-1-1-15,1 2 1 16,3 2-3-16,-7-1 2 15,-5 2-1-15,-2 2-2 16,2 0 0-16,6 3 1 16,1 1 1-16,2 0 0 15,4 1 2-15,7 1-1 16,3-1-4-16,6-1-1 16,-2 1-2-16,-1-2 0 0,-1 0 3 15,1-3 1-15,1 1 2 16,-4-1-2-16,-3 0-2 15,-11-2-3-15,-6 1-4 16,-2 1 0-16,2 1 1 16,0 3 4-16,0 1 3 15,0 4 4-15,6 0 1 0,6 3 2 16,4-1-1-16,1 0-1 16,-2 1 0-16,-1-4-1 15,3 1 0-15,3-2-1 16,0 0 0-16,-6 0-2 15,-4-2-5-15,-1-2 1 16,-1 1 0-16,8-3 3 16,0 1 4-16,-1-2-1 15,-4-2 1-15,0 0 1 16,1 1-2-16,2 1 2 16,1 2-1-16,-7 4 0 15,0 0 1-15,4 6 0 16,2 2 1-16,6 3-1 0,3 3 0 15,-3 4 0-15,3-1 0 16,5 3 1-16,8 2 0 16,14 2 1-16,6 0 0 15,12 3 3-15,4-1-4 16,9-1-2-16,3 2-2 16,3 0-4-16,3 2 3 15,4 5 1-15,-1 4-1 16,6 3 2-16,1 3-3 0,7 2 5 15,7 1 2-15,4 1 2 16,6 0-1-16,6 0-1 16,3-1 2-16,11 2 3 15,4 0 0-15,8 5 0 16,1-2 0-16,3 2-2 16,-2-3 5-16,2-4 1 15,3 0 0-15,9-6-2 16,6-1-1-16,11-4-1 15,2-1 2-15,3-2 0 16,8-5-1-16,2-2-3 16,2-3 1-16,3-2-2 15,-6-1 4-15,5-4-1 16,0-2 1-16,3-4 3 0,3 0 4 16,5-6 10-16,6-3 0 15,4-1-3-15,7-6-5 16,-1 0-11-16,1 2-4 15,7 3 1-15,0 2-2 16,-4 8-1-16,3 1 2 16,2 4-1-16,0 3 2 15,-1-3-1-15,6-3-1 16,4-3 1-16,-5-2-1 0,12-5 2 16,-3 0-3-16,-10 0 0 15,1-2 0-15,-15 2-1 16,-11 0 1-16,-22 0 2 15,-15 3-4-15,-28 3-13 16,-13 4-30-16,-20-1-72 16,-9-2-26-16,-18-1 63 15</inkml:trace>
  <inkml:trace contextRef="#ctx0" brushRef="#br0" timeOffset="75881.631">8981 14531 1336 0,'-12'0'64'0,"0"3"20"0,4-3-66 16,1 0-7-16,7 0-6 16,0 0-3-16,-1 0-2 15,-1 0 1-15,1-2 0 16,0 1 0-16,0 0 4 15,0 1-3-15,0 0 0 16,1 0-2-16,1-3-1 16,12 7 1-16,10 2 5 15,8-1 2-15,12-4 4 16,7-1-3-16,12-6-1 16,1-1 0-16,6-5-6 15,1-1 2-15,3 0-2 16,4 2 0-16,4 2 2 15,-3 2-3-15,-6 0 1 16,-8 0 1-16,-10 0 7 0,-4 0 1 16,-5 1 15-16,-3-1 8 15,-9 4-3-15,-8-3 2 16,-11 2-9-16,-14 4-4 16,0 0 24-16,-1-8 3 15,-19 1-2-15,-7-2 1 16,-10 0-37-16,-7 0-7 0,-8 3-11 15,-4 4-7-15,-11 2 5 16,-3 1 2-16,-12 2 6 16,-3 2 0-16,-2 3-11 15,-1 4 0-15,8 2 0 16,-2-1 3-16,5 2 12 16,4-3 0-16,11 4 0 15,7-2 0-15,9-1-4 16,5-2 3-16,7 0 0 15,3-1-2-15,9-2 2 16,5-3-6-16,9-2-3 16,8-3-2-16,0 0-14 15,1 2-1-15,14-1 2 16,7 2 1-16,9-3 17 0,7 0 4 16,13-2 7-16,5 0 2 15,23 1 10-15,5-1-2 16,11-1 2-16,2 0-1 15,-4-2-7-15,0-3-3 16,-4-3-4-16,-4-1 4 16,-13 1-3-16,-10 1 5 15,-14 2 14-15,-7 1 1 16,-12 1 7-16,-8 1-1 16,-12 3-3-16,-9 2 14 0,0 0 41 15,0 0 8-15,-12-2-7 16,0 1-18-16,-7-1-44 15,-1 1-13-15,-1 1-6 16,1-1 1-16,-2 1-1 16,2 0 0-16,0 1-2 15,0 0-3-15,4 1-1 16,3 0 0-16,5-1 5 16,8-1-3-16,0 0-8 15,-1 0 4-15,-1 0-9 16,1 0 4-16,1 0 0 15,0 0-2-15,0 0 2 0,0 0 0 16,0 0 3-16,0 0 4 16,0 0 2-16,0 0 1 15,0 0 5-15,0 0-2 16,0 0-1-16,0 0 3 16,0 0-5-16,0 0 3 15,0 0 2-15,0 0-1 16,0 0 5-16,0 0-2 0,0 0 1 15,0 0-2-15,0 0-2 16,0 0-2-16,0 0 0 16,0 0 2-16,0 0-1 15,0 0 0-15,0 0 0 16,0 0-2-16,0 0 1 16,0 0-1-16,0 0 0 15,0 0 2-15,0 0-2 16,0 0 0-16,0 0-1 15,0 0 0-15,0 0 0 16,0 0 0-16,0 0 2 16,0 1-1-16,0 0 0 15,0 1 1-15,0-1-2 16,0 0 3-16,0 0 2 16,0 0 1-16,0-1 1 15,0 0-4-15,0 0 1 0,0 0-3 16,0 0 1-16,0 0 2 15,0 0-2-15,0 0 3 16,1 0-2-16,1 1 0 16,-1 1 2-16,0-2-2 15,-1 0 1-15,0 0-1 16,0 0 0-16,0 0 3 0,0 0-2 16,0 0 2-16,0 0-2 15,0 0-3-15,0 0-4 16,0 0-2-16,1 0-11 15,0 0-25-15,1 0-67 16,17 6-30-16,-6-14 57 16</inkml:trace>
  <inkml:trace contextRef="#ctx0" brushRef="#br0" timeOffset="133581.752">26953 14289 1201 0,'0'0'52'0,"0"0"4"16,0 0-57-16,0 0 3 15</inkml:trace>
  <inkml:trace contextRef="#ctx0" brushRef="#br0" timeOffset="134036.484">26495 12687 1384 0,'0'0'41'0,"0"2"-29"16,1-1-6-16,13 18-12 15,-7-14-21-15,-3-1 23 16</inkml:trace>
  <inkml:trace contextRef="#ctx0" brushRef="#br0" timeOffset="134316.104">26992 13730 1364 0,'0'0'39'0,"0"-12"-19"15,-2-5-11-15,-3-15-3 16,-1-5-5-16,-5-19-34 16,-7-4 16-16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2T21:59:20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9089 7558 1367 0,'-10'-6'51'0,"2"1"-14"15,8 5-4-15,0 0-16 16,9-9-9-16,14 7-8 15,7 0 0-15,13 2 0 16,0 0 1-16,4 0 0 16,-1 2 0-16,-6-1 0 15,-5 0-1-15,-4 0-2 16,-6-1 0-16,-9 0 11 16,-4 0 3-16,-12 0 23 15,0 0 11-15,-19 12-6 16,-4 0 0-16,-14 7-21 15,-5 2-11-15,-6 2-4 16,-5 1-1-16,-5-1 0 16,0 2 0-16,0-3-1 15,4 1 0-15,9-5 0 0,7-2 1 16,16-6 2-16,4-3-1 16,10-5-1-16,8-2-2 15,0 0-5-15,11 4-1 16,11 0 1-16,7-2 2 15,18 0 2-15,4-2 2 16,15-1-2-16,0-1 0 0,-2-4 0 16,1 0 0-16,-9-2 0 15,2 0 0-15,-4-3 0 16,-2 1 2-16,-11 0-1 16,-9 0-1-16,-13 3 10 15,-8-1 22-15,-11 0 33 16,-3 2 4-16,-16 0-7 15,-7-1-24-15,-14 4-32 16,-3 2-3-16,-9 0-2 16,-2 2 2-16,1 2 4 15,0 0 5-15,2 1 5 16,4 1 1-16,6 1-2 16,6 0-7-16,11 0-4 15,6 1-5-15,12 1-5 16,3-1 1-16,13 2-1 0,7 3 0 15,15-2 3-15,7-3 1 16,12-7 1-16,-1-4 0 16,2-8 0-16,0-1 0 15,-8-4 0-15,0 0 0 16,-10 3 2-16,-1 2-1 16,-18 5 2-16,-15 7-9 0,2-4-111 15,-26-1 84-15</inkml:trace>
  <inkml:trace contextRef="#ctx0" brushRef="#br0" timeOffset="1242.097">9456 14418 1415 0,'-23'-15'47'0,"-1"-1"-3"16,0-3 2-16,-2 0 2 15,-1 1 2-15,-2 4 5 16,-2 2 8-16,-3 9-8 0,1 1-12 16,1 4-16-16,2 4-8 15,4 1-12-15,4 1-4 16,7-1-2-16,6-1-1 15,9 0-5-15,7 1-1 16,13 2-4-16,8 1 2 16,16-3 3-16,4 0 2 15,11-2 3-15,4-2 0 0,10 2 2 16,6 0 1-16,2-1-1 16,-1 0-1-16,-13 0 0 15,-8 0 1-15,-12 0 4 16,-7-3 3-16,-15 0 1 15,-5-1 2-15,-12-1 17 16,-8 1 42-16,-7-6 28 16,-11-1-2-16,-12-3-19 15,-11 2-44-15,-15 3-29 16,-5 3-1-16,-12 2 1 16,-1 2-5-16,2 2 3 15,3-1-3-15,11-1 2 16,5-1 1-16,11-1-1 15,7-3 0-15,9 2-2 16,7-3 2-16,13 1-5 0,5 2-5 16,12-1-8-16,9 1-5 15,15-1 0-15,7 0 7 16,12 0 4-16,6-1 3 16,10 0 4-16,1-1-1 15,-1 0 5-15,-5-2-1 16,-16 0 1-16,-8 0 0 0,-15 1-2 15,-10 2 3-15,-16 3-3 16,0 0 33-16,-11-3 9 16,-12 3-1-16,-18 3 4 15,-9 1-35-15,-17 0-6 16,-4 1-16-16,3 1-63 16,0-1-42-16,11 6-83 15,8 5 17-15,-5-3 89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7-12T21:56:42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8279 3962 1425 0,'0'0'92'16,"0"0"85"-16,0 0 12 15,0 0 8-15,0 0-10 16,0 0-35-16,0 0-21 16,-20-6-41-16,7 3-18 15,-9-4-33-15,-1 1-11 0,-8-1-14 16,-5-2-3-16,-5 2-5 16,-3 1 1-16,4 3-1 15,0-1-3-15,10 2-1 16,0 2-2-16,8 0 0 15,2 2 1-15,3 3-4 16,2 2 1-16,5 0-3 16,-1 3 1-16,3 3-4 15,0 2 4-15,2 7-3 16,0 6 1-16,2 15 3 16,2 7-3-16,0 21 4 15,-1 6 3-15,0 9 2 16,-2 0-1-16,0 7-2 15,-2 6 0-15,-1 9 1 0,-1 5 2 16,0 7 1 0,3 1 0-16,2 4-6 15,0 4 3-15,1 7-3 0,-1-2 0 16,1 5 5-16,0 2-3 16,3-3 2-16,-3 1-2 15,3 2 0-15,-1-1 0 16,-2-3 1-16,3 1 1 0,-2 1 1 15,1-3-3-15,0-3 0 16,-1 0-1-16,0 0 1 16,-1-3 0-16,0 3 0 15,0 0 2-15,0-7-1 16,3 0-1-16,1-1 1 16,1 0-1-16,-1 1 0 15,-4-4 1-15,6 2-3 16,-1-1 2-16,4-2-1 15,1-1-1-15,1-5 5 16,1 0-3-16,0-4 3 16,0-3-1-16,5-5-2 15,-1-6-1-15,-1-4 1 16,1-1-1-16,-5-4 1 16,2-3-1-16,-2-12 0 0,0-6 1 15,-2-13 0-15,-1-5 4 16,-2-5-2-16,1-7-2 15,-2-4-1-15,1-2 1 16,-2-10-3-16,0-3 4 16,-1-8-1-16,0-2-2 15,0-2 3-15,0-6-2 0,0 0 2 16,0 2 0-16,0-1-2 16,0 0 1-16,0 0 0 15,0 0 3-15,0 0-1 16,0-1-2-16,0 0-4 15,0 0 0-15,0 0-6 16,0 2 4-16,0-1 0 16,9 9 1-16,7-5 5 15,1-1-3-15,10 1 2 16,5-1-2-16,10 2 2 16,5-1 2-16,7-1 0 15,-2 1 0-15,2-1-1 16,-3-1 0-16,-6-1 6 15,2 1-34-15,-9-3-156 0,2-3-94 16,-10-4 116-16</inkml:trace>
  <inkml:trace contextRef="#ctx0" brushRef="#br0" timeOffset="5731.991">5802 4412 1501 0,'12'-7'60'0,"-4"-4"13"15,4-2 14-15,-8-5 46 16,-1 2-15-16,-3 0-10 15,-4 3-11-15,-6 4-2 16,-4 2-7-16,-9 6-23 16,-5 1-12-16,-6 13-37 15,-4 4-6-15,-2 9-10 16,5 5 2-16,6-1-4 16,7 0-2-16,12-3-3 0,9-3-4 15,10 0-6-15,10-3-1 16,15-4 4-16,5-1 1 15,13-5 9-15,1-2 4 16,-5-4 1-16,-5-1 3 16,-13 5 1-16,-8-1-3 0,-13 8 0 15,-3 2-1-15,-8 3 4 16,-5 4 1-16,-6 0 4 16,-2-1 3-16,-5-1-1 15,-3-5 0-15,-5-5-125 16,0-3-67-16,0-8 92 15</inkml:trace>
  <inkml:trace contextRef="#ctx0" brushRef="#br0" timeOffset="6065.8">6017 4510 1420 0,'14'5'79'0,"2"-2"34"16,2 1-12-16,5-7 1 0,-1-2-9 16,0-7-39-16,-2-5-3 15,-3-3-21-15,-3-2-7 16,-7 2 4-16,-5 0 33 16,-5 6 33-16,-5 4 12 15,-9 8 14-15,-2 3-28 16,-5 16-42-16,-2 7-20 0,0 13-22 15,4 8-6-15,6-3 1 16,5-1 3 0,7-6-3-16,5-6 0 0,10-7-3 15,4-6 5-15,12-10-69 16,7-7-60-16,13-19-119 16,3-7 3-16,12-28 117 15</inkml:trace>
  <inkml:trace contextRef="#ctx0" brushRef="#br0" timeOffset="6402.577">6511 4457 1537 0,'-6'18'165'16,"2"-4"123"-16,4-5-155 0,4-4-25 16,6-9-62-16,3 0-20 15,3-10-4-15,0-5-6 16,1-5-6-16,-1-3 1 15,-6 1-5-15,-4 2 0 16,-5 6 5-16,-6 3-1 16,-4 8 73-16,-4 4 13 15,-4 9 5-15,0 8-3 0,-4 12-73 16,1 7-16-16,2 7-6 16,4-1 2-1,7-5-1-15,3-5 1 0,7-7-3 16,4-2-2-16,6-9-4 15,4-2-3-15,7-8-15 16,4-7-48-16,6-11-131 16,6-5-58-16,5-11 115 15</inkml:trace>
  <inkml:trace contextRef="#ctx0" brushRef="#br0" timeOffset="6917.436">7049 4361 1505 0,'0'6'116'0,"0"-6"54"0,0 0-33 15,0 0-42-15,0 0-34 16,12-10-35-16,-5-5-7 16,3-10-8-16,-2-2-3 15,-1-2 0-15,-2-4-1 16,-5 1 2-16,-6 1 2 0,-3 8 3 15,-4 6-7-15,-4 12 53 16,1 6 4-16,-5 16-8 16,-1 12 8-16,2 15-60 15,0 6-7-15,7 5 2 16,2-2-3-16,6-5 5 16,5-6 0-16,4-13 0 15,5-8-1-15,5-15-3 16,3-6 2-16,5-24-5 15,3-9 4-15,3-16 2 16,0-9 2-16,-4-3 1 16,-6 0-1-16,-11-1 1 15,-5-2-2-15,-7 2 6 16,-6 1-1-16,-2 12 1 0,2 12 2 16,1 20-2-16,0 13 20 15,1 20-1-15,1 16-2 16,2 27-5-16,2 14-15 15,4 15-1-15,3 1-1 16,8-1 2-16,0-3-2 16,7-11 0-16,3-7-7 0,2-9-157 15,1-7-72-15,0-3 116 16</inkml:trace>
  <inkml:trace contextRef="#ctx0" brushRef="#br0" timeOffset="8056.017">6524 5660 1419 0,'-12'-5'89'0,"1"4"38"16,-1 2-8-16,-1 13-18 16,-2 8-22-16,0 19-35 15,0 8-16-15,3 21-10 16,2 10 7-16,5 11 8 15,3 1 0-15,6-9-5 16,5-7-8-16,7-20-11 16,5-6-1-16,10-15-7 15,4-8-4-15,9-19 1 16,6-9 1-16,3-21 0 16,0-9 6-16,-8-10-2 15,-8-5 2-15,-11-8 3 16,-9-3 0-16,-16-12 9 0,-8-3 3 15,-18-1 6-15,-7 1 0 16,-10 14-6-16,-1 9-3 16,-3 18-8-16,3 11-3 15,8 22-46-15,5 12-55 16,10 25-95-16,3 8 276 16,10 6-113-16</inkml:trace>
  <inkml:trace contextRef="#ctx0" brushRef="#br0" timeOffset="8625.673">6511 7531 1620 0,'6'6'112'15,"1"1"23"-15,5-8-53 16,2-6-20-16,6-12-33 16,5-8 0-16,3-11 15 15,0-4 5-15,0-2-10 16,-3 1-5-16,-4 8-18 15,-3 4-7-15,-8 13 2 16,-1 5 0-16,-9 13 42 16,5 2 34-16,-2 18 18 15,-3 9 3-15,1 20-41 16,-2 10-33-16,-2 12-23 16,3 5-4-16,0-3-2 15,4-5-2-15,2-12 1 16,-1-7-4-16,2-11 13 0,-3-4-52 15,1-10-139-15,0-3-84 16,-3-8 105-16</inkml:trace>
  <inkml:trace contextRef="#ctx0" brushRef="#br0" timeOffset="8827.51">6544 7950 1876 0,'-3'13'185'15,"0"-2"102"-15,16 0-155 16,11-4-25-16,17-4-68 16,6-1-7-16,10-6-13 15,3-3-5-15,3-4-9 16,4 1 1-16,1 0 1 16,3 5 7-16,-3 5-258 15,-4 4 183-15</inkml:trace>
  <inkml:trace contextRef="#ctx0" brushRef="#br0" timeOffset="9571.444">6325 9397 1539 0,'-1'-9'63'16,"6"-9"37"-16,5-2-23 15,12-9 13-15,3-2 1 16,10 1-41-16,6-1-5 16,7 10-38-16,8 7-3 0,3 14 0 15,-2 10 15-15,-12 17 36 16,-9 10 12-16,-20 18 12 15,-10 6-1-15,-16 17-10 16,-9 5-1-16,-18 8 11 16,-3-2-11-16,-10 2-22 15,-3-5-3-15,7-12-4 16,6-7 2-16,14-23 6 16,7-8-5-16,11-20-14 15,8-15-10-15,0-1-15 16,8 7 1-16,11-17-7 15,6-4 4-15,12-11 5 16,7-3-2-16,9-3 2 16,-3 1-2-16,4 1-2 15,-3 5 0-15,-5 4 10 16,-3 4-24-16,-10 9-233 0,-6 5-23 16,-8 7 100-16</inkml:trace>
  <inkml:trace contextRef="#ctx0" brushRef="#br0" timeOffset="9769.396">7197 9445 1931 0,'-9'22'153'0,"0"5"96"0,8 15-169 16,1 6-28-16,3 5-44 15,4 0-4-15,-1-10 11 16,0-6-40-16,-1-11-175 16,-2-5 141-16</inkml:trace>
  <inkml:trace contextRef="#ctx0" brushRef="#br0" timeOffset="9935.711">7090 9585 1850 0,'0'0'95'0,"20"-4"27"0,0 1-52 16,9-1-43-16,4-2-10 15,7-4-14-15,2 0 5 16,1-6-127-16,2-1 88 16</inkml:trace>
  <inkml:trace contextRef="#ctx0" brushRef="#br0" timeOffset="11406.828">8554 3388 1272 0,'33'-17'87'0,"-6"-2"41"15,-7 2 33-15,-7 4 2 16,-9 3-3-16,-6 3 9 16,-4 2-19-16,-14 5-57 15,-5 1-17-15,-9 11-50 16,-2 3-14-16,1 8-6 15,2 1-6-15,10 1-3 16,7-2 0-16,10-3-5 16,5 2 0-16,9 0-4 15,7 3 3-15,13 2 5 16,7 1 4-16,9 0-1 16,3-3 1-16,2-2 0 0,-7-1-1 15,-12-4-1-15,-5 2 2 16,-13-1-3-16,-6 1 3 15,-11 1 5-15,-8 0-4 16,-7-1 11-16,-6-2-58 16,-5-10-147-16,-2-5 131 15</inkml:trace>
  <inkml:trace contextRef="#ctx0" brushRef="#br0" timeOffset="11705.818">8851 3559 1579 0,'14'0'126'0,"4"-4"40"15,2-4-14-15,3-9-43 16,1-3-51-16,1-2-28 16,-2-3-11-16,0 1-13 15,-3-1 1-15,-6 4 1 16,-5 4-3-16,-7 9 13 15,-2 8 42-15,-8-1 17 16,-4 12 0-16,-8 10-13 0,-2 7-43 16,0 10-17-16,2 2 4 15,6 0-3-15,5 0-4 16,8-5-11-16,4-3-58 16,8-11-128-16,7-8-42 15,10-20 92-15</inkml:trace>
  <inkml:trace contextRef="#ctx0" brushRef="#br0" timeOffset="12413.168">9362 3481 1511 0,'3'5'152'16,"2"-2"44"-16,-1 1-30 16,1-4-18-16,2-3-68 15,0-1-16-15,3-9-35 16,0-4-8-16,-1-4-10 15,-1 0-1-15,-5 1 0 16,-2 1-4-16,-3 6-1 16,-3 3 27-16,-4 10 21 15,-3 3-3-15,-3 15 1 16,-5 4-31-16,2 9-22 16,2 2 3-16,4-3 10 15,6-1-31-15,7-5-64 0,6-4-49 16,11-7-92-16,6-7 8 15,10-8 39-15,7-7 34 16,12-6 82-16,4-1 20 16,1-1 25-16,-4 1 11 15,-12 4 22-15,-9 1 18 0,-14 6 48 16,-6 1 44 0,-13 4 46-16,0 0 21 0,0-1-12 15,5-18-35-15,-8 6-67 16,-2-1-29-16,-2-4-41 15,-3 1 0-15,0 3 3 16,0 2 1-16,-2 9 17 16,-1 5-3-16,-4 11-3 15,-1 5-5-15,1 9-19 16,-1 2 1-16,4-2 0 16,2-4-1-16,10-7 4 15,3-4-5-15,7-6-2 16,4-3-6-16,3-10-3 15,4-7 3-15,8-12 1 16,2-7 4-16,3-10 2 16,-2-4-3-16,-1-14 5 0,-3-8-1 15,-3-12-4-15,-2-2 5 16,-6 12-4-16,-5 9 4 16,-7 28 5-16,-5 13-3 15,-7 21-6-15,-4 13-8 16,-6 24-4-16,-3 16 5 15,2 28 7-15,2 6 4 0,9 1 5 16,6-7-5-16,11-20 14 16,6-9-82-16,10-12-175 15,7-6 166-15</inkml:trace>
  <inkml:trace contextRef="#ctx0" brushRef="#br0" timeOffset="12978.164">11229 3099 937 0,'6'-34'104'0,"-3"9"158"16,-1 7-136-16,-6 14 36 15,-5 6-3-15,-9 17-42 16,-3 14-23-16,-7 26-70 16,2 8-16-16,0 9 0 15,3-2 3-15,14-11-3 16,4-5 2-16,15-12-1 16,7-6-2-16,15-13-5 15,5-12-1-15,11-17-1 16,6-11 4-16,5-19 5 15,2-5 1-15,-2-7-6 16,-3-3 2-16,-16-1 1 16,-11-1 1-16,-19-5 58 15,-11-4 7-15,-19-3 4 0,-9 2-1 16,-10 13-51-16,-3 10-8 16,4 18-10-16,0 10 1 15,11 14-74-15,5 5-58 16,11 18-75-16,10 11 81 15</inkml:trace>
  <inkml:trace contextRef="#ctx0" brushRef="#br0" timeOffset="13438.526">13148 3293 1375 0,'-5'-6'150'0,"3"-5"156"0,2-5-171 16,9-15-67-16,3-6-23 16,6-14-15-16,-1-3 10 15,3 1 3-15,0 5 1 16,-3 10-21-16,-2 8 21 0,-7 15 0 16,-8 13 0-16,0 1 22 15,0 1-25-15,6 7 1 16,-9 14 2-16,-2 22-17 15,0 11-11-15,3 15-11 16,0 5-3-16,3-3 2 16,2-8-4-16,4-12 4 15,0-5-3-15,0-11-54 16,1-6-76-16,-5-5-124 16,-3-2 124-16</inkml:trace>
  <inkml:trace contextRef="#ctx0" brushRef="#br0" timeOffset="13621.765">13173 3509 1734 0,'-1'5'199'0,"1"2"150"16,8-1-217-16,5 0-26 16,11-3-56-16,9-1 0 15,10-5-16-15,8 1-16 16,13-4-15-16,2-2 5 15,4-2-11-15,-1-3-90 0,-4-7 66 16</inkml:trace>
  <inkml:trace contextRef="#ctx0" brushRef="#br0" timeOffset="14223.871">15045 2844 1513 0,'3'-7'114'0,"6"-3"89"16,3 1-88-16,14-2-49 15,4 2-20-15,9 4-31 16,5 3-4-16,3 7-3 15,3 5-3-15,-8 11 27 16,-4 4 13-16,-14 8 1 16,-8 5 9-16,-19 4-7 15,-10 4 2-15,-14 5 6 16,-6 5-7-16,0-2-14 16,1 0-10-16,6-12 23 15,2-4-2-15,9-8 1 16,1-1 0-16,8-6-27 15,3 0-4-15,6-5-4 16,5-1-2-16,10-3-5 16,5-2 4-16,15-5-3 0,4-4 2 15,11-2-1-15,4-1-1 16,3-5 0-16,2 0-4 16,-1-5 16-16,0 1-73 15,4-3-178-15,-2-4 12 16,13-14 44-16</inkml:trace>
  <inkml:trace contextRef="#ctx0" brushRef="#br0" timeOffset="14424.293">16421 3020 2190 0,'-18'14'99'0,"3"5"12"16,-2 5-32-16,5 5-54 15,3 3-11-15,3 2-10 16,3-1-3-16,4-4 1 16,2-1-2-16,7-6-46 15,-1-4-67-15,1-8-109 16,-3-6-190-16,-10-9 223 16</inkml:trace>
  <inkml:trace contextRef="#ctx0" brushRef="#br0" timeOffset="14573.153">16288 3125 2066 0,'0'0'135'16,"0"0"42"-16,9-1-69 15,9-2-85-15,6 1-21 16,15 2-3-16,2 0 22 16,9 0-130-16,5 0-87 0,2-1 112 15</inkml:trace>
  <inkml:trace contextRef="#ctx0" brushRef="#br0" timeOffset="16147.626">17100 3550 1534 0,'-7'2'104'0,"3"-1"77"16,4-1-13-16,0 0-29 15,0 0-23-15,0 0-64 16,0 0-12-16,10 7-18 16,7-6-2-16,6 0 4 15,5-2-6-15,9-2-6 16,2 1-2-16,3-2-6 16,-1 0 1-16,-3 2 0 15,-5-1 0-15,-11 3 0 16,-4 3 2-16,-3 0-4 15,-2 1 11-15,-3 4 36 16,0 0 3-16,-8 8 6 16,-1 4-10-16,-2 7-32 15,-4 3-5-15,0 4-8 0,0 5 3 16,0 5-6-16,4 5 3 16,1 11-3-16,2 5 0 15,1 9 0-15,-1 3-1 16,3 8 0-16,-1 3 1 15,0 7 0-15,1 3-1 16,-3 9 2-16,0 2-2 0,3 5 0 16,-3 3 1-16,1 3-1 15,0 2 3-15,-3 2-6 16,0-1 5-16,0-2 0 16,-1 1-3-16,1-2 4 15,-1 0-3-15,-3-4 0 16,3 0 1-16,-1 0-1 15,-4 1 0-15,3-3-1 16,-3-5 1-16,-3 3-3 16,2 0 3-16,-3-1 1 15,0-1 0-15,2 0 2 16,-2 3-3-16,1 2 1 16,1 2-1-16,0-4 0 15,1 2 3-15,2 0-2 16,2 3-1-16,1-6 0 0,1-2 0 15,2 5-3-15,-1 1 3 16,4-5 1-16,2 1 0 16,-1-1 2-16,2-1-2 15,2 3-1-15,-1-6-1 16,6-6-2-16,-1 4 2 16,1 1 1-16,2 1-1 0,-1-7 3 15,0-6-1-15,1-1-2 16,1 2 3-16,0 2-2 15,0-5 0-15,1-10 1 16,1-3 0-16,-2-2 0 16,3 1-1-16,0 1 0 15,0-4-4-15,0-12 4 16,-1-7 0-16,-1-10 1 16,1-5 0-16,-3-8-2 15,-1-3 1-15,-3-9 0 16,-6-5 0-16,-2-8 1 15,-4-8 0-15,0 0 14 16,0 0 30-16,0 0 14 0,-11-3-2 16,-4-2-13-1,-7-1-25-15,-8-1-16 0,-5 4 3 16,-11 0 6-16,-4 1 0 16,-4 4-2-16,-2 4 0 15,-6 1-9-15,-3 5-1 16,1 3 4-16,4 2-6 15,13 0 3-15,10-4 7 16,14-4-80-16,7-5-53 0,12 0-184 16,9 4 153-16</inkml:trace>
  <inkml:trace contextRef="#ctx0" brushRef="#br0" timeOffset="17809.067">9123 4363 1205 0,'-11'-18'81'0,"-2"1"84"16,2 0-92-16,-5 2-5 15,1 1-12-15,-1 6-6 16,-2 2 1-16,-1 9-2 16,-1 7-7-16,-5 14-22 15,1 10-6-15,-2 19-14 16,2 6 1-16,7 9 3 0,3 3 2 15,10-8 3 1,5-1 0-16,14-15-5 0,5-7-4 16,13-14-1-16,11-8-2 15,19-17 2-15,7-6 1 16,7-20 1-16,-3-7 1 16,-9-14-1-16,-5-3-1 15,-8-5 3-15,-5-1 1 16,-14 3 1-16,-10 1 4 0,-23 7 5 15,-11 2 5-15,-21 8 8 16,-8 5-4-16,-12 8-3 16,-2 3-7-16,-5 12-13 15,-1 6 1-15,4 16-34 16,4 5-52-16,7 2 50 16</inkml:trace>
  <inkml:trace contextRef="#ctx0" brushRef="#br0" timeOffset="24354.685">10547 4312 1152 0,'0'0'81'0,"0"0"24"16,0 0-15-16,0 0-35 15,-7-1-9-15,3 20-11 16,0 7 3-16,-6 19 6 15,0 6 3-15,-2 9 11 16,-2 3-12-16,4-3-4 16,0-3-3-16,0-7-10 15,2-6 0-15,1-10-2 16,1-4 1-16,3-8-1 16,0-3-2-16,2-8-8 15,0-4-6-15,1-7-4 16,0 0 1-16,0 0 12 15,0-9 2-15,2-6-2 0,1-4-1 16,0-8-15-16,1-2-2 16,0-9 1-16,0-1-4 15,-2-8 1-15,3-1-3 16,0-2 2-16,1-3 1 16,2 3 0-16,2 0-1 0,2 6 0 15,0 4 1-15,1 10 0 16,2 3 0-16,3 9 3 15,2 0-4-15,3 4 0 16,2 1 1-16,6 4-3 16,-2 2 2-16,6 1 1 15,-1 0-1-15,0-2 1 16,1 0 0-16,-3-3 0 16,0 0 1-16,-2 0-1 15,-3-1 2-15,-4 3-46 16,-2 0-46-16,-8 6-66 15,-13 3 62-15</inkml:trace>
  <inkml:trace contextRef="#ctx0" brushRef="#br0" timeOffset="24590.533">10557 4646 1644 0,'19'-7'36'0,"5"-2"-5"0,8-3-33 15,0-2 7-15,5-1 5 16,-2 0 0-16,-3-1-7 16,0 4 3-16,-5 4-18 15,-3 4-26-15,-8 4 28 16</inkml:trace>
  <inkml:trace contextRef="#ctx0" brushRef="#br0" timeOffset="25357.556">10849 4763 1351 0,'0'-6'73'15,"0"6"6"-15,0 0-15 16,0-1-19-16,0 1-14 16,0 0-15-16,0 0-7 0,-15 8-4 15,8 8-5-15,0 4 3 16,-2 3 0-16,5-1-1 16,0-2 0-16,5-2-2 15,4-3-2-15,5-4-1 16,0-3 2-16,4-6-2 15,0-2 0-15,0-6 3 16,2-2 5-16,-2-5 16 16,-4 0 4-16,-1-2 9 15,-3 1 0-15,-8 0-4 16,-2 1 2-16,-8 1-4 16,-3 1-4-16,-3 4-8 15,1 2-7-15,2 5-16 16,0 0-31-16,3 4-49 0,2 0 459 15,10 3-292-15</inkml:trace>
  <inkml:trace contextRef="#ctx0" brushRef="#br0" timeOffset="26784.759">11342 4979 970 0,'0'0'99'0,"0"-1"107"16,-13-18-122-16,3 9-10 15,-4-6-23-15,-1-1-7 16,-3-7-4-16,1-2-5 16,0-8-7-16,3-3-4 15,6-14-12-15,4-4-3 0,9-11-7 16,6-3-2-16,4 3-5 15,4 2 2 1,1 12-1-16,0 9 1 0,0 9 3 16,-1 7-7-16,-5 8-44 15,-4 5 30-15</inkml:trace>
  <inkml:trace contextRef="#ctx0" brushRef="#br0" timeOffset="27084.836">11532 4284 1399 0,'-2'41'57'0,"-3"10"12"16,-4 16-25-16,-6 6 19 16,-3 1 6-16,-1-3 2 15,0-12-11-15,2-4-17 16,5-14-23-16,4-6-8 0,3-10-8 16,5-8 1-16,3-11-48 15,6-6-35-15,8-19 47 16</inkml:trace>
  <inkml:trace contextRef="#ctx0" brushRef="#br0" timeOffset="27719.073">11676 4645 1639 0,'3'8'48'0,"2"1"12"16,9-3-60-16,1-6 2 16,8 0-1-16,1-5-1 15,5-5-1-15,1 0 0 16,2-7 0-16,2 1 1 16,-2-2-17-16,1 1-1 15,-7 0-3-15,-4 2-1 0,-7 7 19 16,-5-1 1-16,-4 6 9 15,-6 3 11-15,0 0 30 16,1-1 12-16,0 0 14 16,0-1-10-16,0 1-16 15,0-1-10-15,1 0-2 16,-2-1 3-16,0 1 5 16,0 1-2-16,-16-13-16 15,-1 28-8-15,-10 9-15 16,-4 3-1-16,3 6 2 15,0-2-2-15,8-1 1 16,4-5 1-16,9-5-2 16,6-4 1-16,7-9-3 15,7-2 1-15,6-4 0 16,3-4 0-16,4 2 2 16,2 2-1-16,3 3 0 0,-3 6-2 15,-3 5 0-15,-3 5 0 16,-9 4 0-16,-4 4 0 15,-6 1 0-15,-6 2 6 16,-8-1 47-16,-5 1 9 16,-7-5 9-16,-4 0-6 0,-7-5-44 15,-3-5-9-15,1-5-6 16,-3-5 1-16,5-7-37 16,1-5-44-16,5-8-125 15,1-5-42-15,13-6 118 16</inkml:trace>
  <inkml:trace contextRef="#ctx0" brushRef="#br0" timeOffset="28051.706">12124 4210 1536 0,'24'0'46'16,"2"7"-25"-16,1 6-17 16,-2 14 12-16,1 6 2 15,-3 13 14-15,-1 6 11 0,-6 7 9 16,-4 0-7-16,-10-1 31 15,-3 0 2-15,-8-5-8 16,-5-4 4-16,-4-4-42 16,-1-4-11-16,0-8-15 15,0-4 12-15,-1-6-118 16,-3-7-19-16,4-14 61 16</inkml:trace>
  <inkml:trace contextRef="#ctx0" brushRef="#br0" timeOffset="28873.475">12916 4323 1252 0,'-8'13'69'16,"2"7"106"-16,-1 19-174 0,-2 8-1 16,-1 10 6-16,0 3-4 15,0-2 2-15,3-5 0 16,4-8 0-16,0-5 1 15,3-11-15-15,0-8 265 16,3-8-182-16</inkml:trace>
  <inkml:trace contextRef="#ctx0" brushRef="#br0" timeOffset="29108.265">12847 4361 1720 0,'13'-16'57'0,"12"-5"-25"15,9-2-3-15,20-6-9 16,5-1-11-16,8-2-3 16,0 0-3-16,-5 3-1 15,-2-2 2-15,-5 13 4 16,-4 1-16-16,-19 12-302 15,-15 12 225-15</inkml:trace>
  <inkml:trace contextRef="#ctx0" brushRef="#br0" timeOffset="29268.479">12876 4653 1374 0,'13'-3'78'0,"5"-1"134"0,14-3-216 16,7-1-7-16,5-2-41 16,2-3 33-16</inkml:trace>
  <inkml:trace contextRef="#ctx0" brushRef="#br0" timeOffset="29454.083">13229 4759 1589 0,'-3'26'73'16,"-4"0"-1"-16,1 1-32 15,-1 0-7-15,3-3-26 16,2-2-2-16,2-4-2 16,2-5 3-16,4-9-44 0,2-4-31 15,4-10 41-15</inkml:trace>
  <inkml:trace contextRef="#ctx0" brushRef="#br0" timeOffset="29809.002">13574 4970 1516 0,'0'0'76'0,"-18"-6"-8"16,6-5-5-16,-6-7-14 16,-1-6-9-16,-2-8 6 15,-1-4 11-15,6-12 6 16,4-8-10-16,9-8-16 15,4-6-11-15,13-1-21 16,4 2 0-16,9 12 2 16,2 5-6-16,4 16 1 0,-4 5-1 15,1 12-24-15,-3 3-40 16,-5 10-66-16,0 2-22 16,-2 9 69-16</inkml:trace>
  <inkml:trace contextRef="#ctx0" brushRef="#br0" timeOffset="30075.678">13883 4169 1366 0,'6'15'57'0,"-1"9"18"16,-3 8-32-16,-2 15 19 15,-5 8 6-15,-5 11 4 16,-2 4-3-16,-3-2-6 16,-2-1-10-16,1-10-20 15,2-7-6-15,4-10-16 16,3-7-5-16,5-10-3 16,2-6 1-16,1-10-87 0,4-5-24 15,3-11 53-15</inkml:trace>
  <inkml:trace contextRef="#ctx0" brushRef="#br0" timeOffset="30303.62">13928 4629 1707 0,'-5'8'111'0,"3"-2"87"16,6 0-156-16,9-6-13 15,4 2-14-15,7-4-10 16,5-1 1-16,5-2-4 16,-1-3 1-16,0 3-14 15,-4-2-68-15,-10 3-151 16,1 0 133-16</inkml:trace>
  <inkml:trace contextRef="#ctx0" brushRef="#br0" timeOffset="31289.981">14372 4739 840 0,'0'0'30'0,"0"0"40"0,0 0-8 16,0 0 16-16,0 0 26 15,0 0-3-15,0 0-34 16,0 0-12-16,0 0-20 16,0-1-1-16,1 0 0 15,15-21-2-15,-8 12 6 16,2 1-9-16,0-4-5 16,0-2 4-16,2-3 2 15,0-1 7-15,1-1 11 16,-3 1-6-16,-4 1-7 15,-3 0-3-15,-6 7-5 16,-5 3 3-16,-8 8-1 16,-4 4-5-16,-10 10-13 15,0 3-6-15,-2 7-5 0,1 2 0 16,7 0 1-16,3-2 3 16,6-4-1-16,5-3 0 15,7-6-3-15,5-3-3 16,6-6-3-16,6-2 1 0,7-2 4 15,5-1 1-15,7 3 2 16,2 0 0-16,3 10 0 16,-1 3-4-16,-7 7 1 15,-4 3 0-15,-13 3-4 16,-5 1 18-16,-12 1 54 16,-4 0 23-16,-12 2 36 15,-1-1-12-15,-13-3-48 16,-6-1-23-16,-5-6-30 15,-2-5-2-15,5-7-5 16,2-5 1-16,3-7-42 16,2-4-59-16,5-10-108 15,0-6-37-15,11-7 112 16</inkml:trace>
  <inkml:trace contextRef="#ctx0" brushRef="#br0" timeOffset="31555.755">14538 4234 1703 0,'28'3'46'16,"-1"11"-25"-16,-1 7-19 0,-4 22 3 15,0 6-1-15,-6 16 24 16,-2 1 0-16,-6-2 26 15,-3-1 7-15,-8-10-19 16,-6-4-1-16,-5-4-23 16,-5-3-6-16,-2-6-3 15,-2-3 3-15,2-8-35 16,-2-8-60-16,7-13 55 16</inkml:trace>
  <inkml:trace contextRef="#ctx0" brushRef="#br0" timeOffset="32156.093">15205 4463 1470 0,'-1'56'72'16,"-2"4"11"-16,2-1-50 16,1-4-3-16,1-8-23 15,2-7 12-15,0-11 16 16,2-7 1-16,1-9-1 16,-2-2-11-16,2-10-16 0,-1-2 4 15,0-11 21-15,-2-5 9 16,-3-11 3-16,-2-8-3 15,-5-15-21-15,-1-7-7 16,-2-13-5-16,1-5-2 16,3 2-4-16,3 9 0 15,7 16 0-15,4 8 3 16,10 11 13-16,5-1 4 0,12 2 12 16,4-1-3-16,13 1-2 15,2-1-4-15,6 8-6 16,-1 0-6-16,-8 9-7 15,-4 3-6-15,-8 6-1 16,-5 4 3-16,-11 6-68 16,-6 5-58-16,-17 13 366 15,-10 11-250-15</inkml:trace>
  <inkml:trace contextRef="#ctx0" brushRef="#br0" timeOffset="32339.642">15200 4577 1891 0,'28'-11'40'0,"5"-3"-41"0,7 0-5 16,7-1 10-16,0-2 0 16,-1 6 10-16,-2 2-33 15,-9 4-76-15,-2 5 64 16</inkml:trace>
  <inkml:trace contextRef="#ctx0" brushRef="#br0" timeOffset="32704.61">15493 4785 1559 0,'25'-7'60'0,"2"-1"6"15,5 0-25-15,1-2 23 16,2 3-7-16,-6 2-3 16,-1 4-15-16,-7 4-11 15,-4 4-3-15,-10 4 12 16,-6 6 29-16,-10 4 30 16,-7 4 4-16,-6 4-10 0,-3 2-26 15,2-2-35-15,3-1-8 16,4-4-9-16,6-3-7 15,6-4-1-15,4-5-2 16,6-2 0-16,2-2 1 16,7-4-2-16,2-3 2 15,4-2-3-15,4-3 0 16,1-3-8-16,2 1-35 16,-1-4-152-16,0-5-9 0,-10-6 78 15</inkml:trace>
  <inkml:trace contextRef="#ctx0" brushRef="#br0" timeOffset="33274.458">16140 4870 1450 0,'-16'0'67'0,"-3"-1"11"16,-1-5-13-16,-2-6 32 15,-1-2 6-15,4-10 12 16,2-4-11-16,13-15-39 16,6-9-19-16,13-15-28 15,8-6-10-15,6-3-4 0,0 3-1 16,2 10-3-16,-2 9 1 15,-2 14-42-15,-1 6-30 16,-3 11-70-16,-3 4-29 16,-7 14 95-16</inkml:trace>
  <inkml:trace contextRef="#ctx0" brushRef="#br0" timeOffset="33624.603">16530 4160 1484 0,'-1'23'56'15,"-3"10"50"-15,-3 22-94 0,-5 10 13 16,-3 10 16-16,-1 3 7 16,0-2 0-16,1-5-10 15,3-10-13-15,4-8-11 16,5-13-9-16,3-6-5 15,4-13-66-15,3-7-25 0,13-14 46 16</inkml:trace>
  <inkml:trace contextRef="#ctx0" brushRef="#br0" timeOffset="33831.36">16621 4582 1876 0,'12'-3'66'16,"4"1"25"-16,10-4-76 15,4 0 2-15,4-2-4 16,5 0-4-16,0-2-5 16,1 3 0-16,-10 1-45 15,-4 2-53-15,-14 1 56 0</inkml:trace>
  <inkml:trace contextRef="#ctx0" brushRef="#br0" timeOffset="34456.227">17065 4689 1497 0,'7'-6'72'15,"1"-2"37"-15,5-6-49 16,3-5 4-16,0-2-15 0,3-1-5 16,-3-1-5-1,0 2-6-15,-5 0-1 0,-2 1-5 16,-7 4 11-16,-3 4 9 16,-7 4 5-16,-4 5 2 15,-7 5-32-15,-3 6-11 16,-3 6-9-16,0 3-1 15,5 2 0-15,1 0 0 16,9-2-4-16,5 0 1 0,9-4 0 16,6-2 3-16,10-1 1 15,7 0-2-15,3 2 3 16,0 0-4-16,0 2 1 16,-3-1-1-16,-10 1-1 15,-3 1 4-15,-10 1-4 16,-4 0 22-16,-7-1 26 15,-6 1 6-15,-4-2 10 16,-2-1-23-16,-7-3-22 16,-4 0-6-16,-4-6-6 15,-3 0 0-15,0-4-9 16,2-1-12-16,4-3-70 16,5 2-41-16,6-1-86 15,6-1 533-15,14 4-262 16</inkml:trace>
  <inkml:trace contextRef="#ctx0" brushRef="#br0" timeOffset="34759.583">17253 4030 1608 0,'10'1'48'16,"1"3"2"-16,7 9-45 16,3 7 0-16,6 17-3 15,1 8 2-15,1 12 22 16,-3 3 11-16,-6 2 22 16,-5 1 6-16,-9 0-13 15,-6-3-5-15,-9-5-12 16,-5-1-6-16,-8-5-8 15,-3-2-4-15,-5-7-22 16,-4-3-72-16,-6-6 56 16</inkml:trace>
  <inkml:trace contextRef="#ctx0" brushRef="#br0" timeOffset="36937.21">10788 5697 1224 0,'0'-13'84'0,"-1"2"41"16,1 11-63-16,0 0-3 0,0 4-25 15,-1 13-11-15,-3 21-19 16,1 5-2-16,-3 14-1 15,1 4 3-15,0 5 1 16,1 1 0-16,1-4 4 16,0-2 0-16,0-11 4 15,2-7 3-15,1-13-2 16,2-7 0-16,1-11-4 16,0-5 2-16,2-6 20 15,0-3 3-15,1-10 4 16,1-7-1-16,-1-12-23 15,-1-6-3-15,-3-10-4 16,-1-1-2-16,-2-6 0 16,-3-2-4-16,-1 1 2 0,0 2-2 15,1 5-2-15,2 1 1 16,2 7-1-16,0 5 0 16,6 4 1-16,2 4 2 15,7 4-3-15,4-1 0 16,8 2 0-16,6-1 0 15,10 0 0-15,8-1 2 16,5 0-1-16,4 0 1 16,-2 4 0-16,-7 1 1 15,-8 8-3-15,-7 1 1 0,-12 8-18 16,-5 2-52-16,-12 6-50 16,-9 4 61-16</inkml:trace>
  <inkml:trace contextRef="#ctx0" brushRef="#br0" timeOffset="37122.064">10850 5888 1439 0,'7'6'54'0,"7"-4"43"16,10-3-58-16,16-8-10 15,11-5 1-15,11-6-25 0,5 0 1 16,-2-1-2-16,-5 2-1 15,-8 2-32-15,-5 4 27 16</inkml:trace>
  <inkml:trace contextRef="#ctx0" brushRef="#br0" timeOffset="38582.236">11730 6032 1341 0,'0'0'64'16,"-1"0"28"-16,0 0-7 16,-1 0 13-16,1 0-12 0,1 0-28 15,-6-16-12-15,11 0-37 16,2-5 0-16,5-9 5 16,-2 1 2-16,3-2 2 15,-3 2-5-15,-4 3-6 16,-2 6 1-16,-5 6 17 15,-4 3 16-15,-3 8 13 16,-5 3-1-16,-7 10-21 16,-2 7-15-16,-7 6-11 15,-2 4-1-15,2 4 0 16,2-3-1-16,9-2-1 16,7-2-2-16,8-8-2 15,3-2-1-15,9-6-6 0,6-2-3 16,10-8 3-16,5-5 2 15,2-5 6-15,4-1 1 16,-4 4 3-16,-1 2-2 16,-4 9-1-16,0 8-1 15,-2 8-9-15,-1 7-3 16,-4 9 0-16,-3 3-1 16,-7 1 5-16,-6 1 5 15,-8-2-1-15,-5-2 5 0,-7-2 4 16,-4-1 1-16,-2-5 3 15,-4-3 0-15,-1-2 1 16,-3-5 0-16,-1-3 4 16,-1-3-2-16,-1-5 1 15,1-4-4-15,4-2-4 16,1-5-6-16,4 0-74 16,5-1-37-16,7 2-41 15,5 4 55-15</inkml:trace>
  <inkml:trace contextRef="#ctx0" brushRef="#br0" timeOffset="39283.092">11141 6202 1349 0,'-7'-7'80'0,"-2"-3"48"0,9 4-106 15,0 6-11-15,0 0-4 16,0-2 0-16,0 2-4 15,-4 0 6-15,3 15-4 16,1 5-1-16,2-2 1 16,1 0-2-16,7-6-3 15,2-4 2-15,4-6 3 16,1-5-1-16,1-7 2 16,1 0-1-16,-5-4-1 15,-1 1 2-15,-5-1 0 16,-2 1-2-16,-6 1 14 15,0 0 5-15,-6 3 4 16,1-1 1-16,-5 2-15 16,2 3-3-16,1 2-31 15,7 3-18-15,0 0 16 0</inkml:trace>
  <inkml:trace contextRef="#ctx0" brushRef="#br0" timeOffset="40162.572">13060 5480 1333 0,'0'0'65'16,"0"0"18"-16,0 0-19 16,6 17-30-16,-9 11-12 0,-1 25-10 15,0 9-3-15,-2 12-7 16,-2 0 4-16,-1-3-5 16,0-1 2-16,-1-6-1 15,-1-3-2-15,3-10 2 16,3-8 2-16,5-12 0 15,0-7 1-15,7-10 1 16,2-2-4-16,1-11 2 16,5-2-4-16,2-15 0 15,-1-7-21-15,1-18 9 16</inkml:trace>
  <inkml:trace contextRef="#ctx0" brushRef="#br0" timeOffset="40394.294">13013 5639 1631 0,'7'-15'60'15,"7"-7"-4"-15,9-5-15 16,19-8-32-16,5-6 1 16,15-4 1-16,5 2-1 0,15 2-4 15,4 3 0-15,4 5-3 16,-2 0 1-16,-15 6-2 15,-5 5-2-15,-18 6 4 16,-8 9 8-16,-19 7-80 16,-12 7-37-16,-27 17 51 15</inkml:trace>
  <inkml:trace contextRef="#ctx0" brushRef="#br0" timeOffset="40592.141">13219 5758 1585 0,'22'-11'56'15,"9"-5"2"-15,17-8-55 0,11-3 3 16,10 2-1-16,-1 2-1 16,-7 5-2-16,-5 5-2 15,-17 5-32-15,-7 8 309 16,-15 20-212-16</inkml:trace>
  <inkml:trace contextRef="#ctx0" brushRef="#br0" timeOffset="40826.198">13408 6112 1635 0,'25'17'34'0,"-7"8"-15"16,-3 3-4-16,-12 9 0 15,-3 0 5-15,-6 2-9 16,-2-1-4-16,3-7-1 16,3-1-3-16,2-10-33 15,2-6 114-15,-1-15-75 16</inkml:trace>
  <inkml:trace contextRef="#ctx0" brushRef="#br0" timeOffset="41987.005">14271 5979 1500 0,'-1'4'58'0,"1"-4"13"16,0 0 0-16,0 0-4 16,0 0-11-16,7-11 11 15,4-6-15-15,3-5-9 16,1-3-5-16,0 0-25 16,-3-2-6-16,-7 6-3 15,-5 2 6-15,-9 7 12 16,-5 3 6-16,-8 8 9 15,-5 5-4-15,-6 9-16 16,-1 4-2-16,1 8-12 16,1 1 1-16,5 2-2 15,4-1-2-15,10-5-1 16,7 0 1-16,13-6-8 0,7-3-2 16,12-2 0-16,3-2-3 15,8 0 9-15,-1 2 2 16,4 7 2-16,1 4 0 15,-1 5 0-15,0 4-3 16,-11 3-4-16,-7 2 0 16,-21 1-3-16,-8-1 8 15,-17 0 2-15,-6 0 8 0,-8-3 7 16,-2 0-1-16,-2-5 3 16,-2-2-3-16,4-9-6 15,0-6-3-15,4-8-28 16,1-4-62-16,-4-12 489 15,-2-5-330-15</inkml:trace>
  <inkml:trace contextRef="#ctx0" brushRef="#br0" timeOffset="42914.405">15358 5640 1561 0,'-2'8'42'16,"-2"15"-10"-16,-1 12-11 15,-3 15-13-15,-2 9 0 16,2 4-6-16,2 0 3 0,3-1-3 15,2-2 1-15,1-8-1 16,4-7-1-16,4-12 6 16,5-7-18-16,6-18-29 15,4-10 497-15,5-23-355 16</inkml:trace>
  <inkml:trace contextRef="#ctx0" brushRef="#br0" timeOffset="43136.471">15332 5664 1665 0,'-4'-16'71'0,"8"-7"-5"16,11-2-9-16,20-10-35 0,9-9-14 16,15 0-5-16,2-3 1 15,1 7-1-15,-1 3 0 16,-2 8 1-16,0 4-3 15,-2 6 1-15,-4 5 12 16,-13 9-90-16,-9 2 624 16,-30 16-415-16</inkml:trace>
  <inkml:trace contextRef="#ctx0" brushRef="#br0" timeOffset="43313.459">15415 5735 1558 0,'28'-13'51'0,"10"-7"11"16,8-3-49-16,9-5-11 15,-2-1 1-15,1 7 0 16,-1 1-8-16,-6 7-55 16,-2 3 46-16</inkml:trace>
  <inkml:trace contextRef="#ctx0" brushRef="#br0" timeOffset="44065.661">15742 6143 1063 0,'0'0'142'16,"-1"0"180"-16,0 0-247 0,0-1 3 15,-1 0-15-15,1 1-6 16,1 0-23-16,0 0-8 15,0-1-20-15,0 0-2 16,0-1-2-16,0 1 1 16,11-14-2-16,-2 11 0 0,3 1 0 15,1-2 0-15,2 2 2 16,-1-2 0-16,4 4-2 16,-2 0 2-16,1 2-2 15,-1 5 1-15,0 1-2 16,-3 5 0-16,-3 3 3 15,-2 0 3-15,-8 7 22 16,-5 3 2-16,-12 3 4 16,-5 3-1-16,-7 0-15 15,-2-2 1-15,4-4 5 16,2-2 1-16,7-5 7 16,4-3-2-16,7-6-7 15,2-1 0-15,5-8-1 16,0 0-4-16,13 10-4 15,2-9-3-15,7-1-5 16,6-2-1-16,6-2 4 0,3 1-1 16,-1-2-2-16,-3 2-1 15,-2-2-4-15,-3 0 10 16,-2 2-127-16,1-2-56 16,-1 3 87-16</inkml:trace>
  <inkml:trace contextRef="#ctx0" brushRef="#br0" timeOffset="45351.549">16824 5872 1346 0,'0'0'99'15,"12"-14"27"-15,-2 2-32 16,4-3 1-16,1-4-16 16,2-5-7-16,3-3-10 0,-1-2-3 15,1-3-22-15,-1 1-8 16,-9 4-13-16,-1 2-8 15,-11 5 26-15,-5 3 13 16,-8 8 3-16,-5 8 2 16,-13 12-26-16,-4 9-14 15,-13 16-3-15,-3 2-1 16,3 7-6-16,3 2 1 0,11-5 0 16,8-2 0-1,10-9 1-15,9-5 0 0,10-9-1 16,6-2-1-16,14-12 1 15,7-3 0-15,9-8 0 16,5-5 1-16,7-5-1 16,1-1-3-16,-2 2 1 15,-3 2 1-15,-12 8-1 16,-7 3 3-16,-8 9-6 16,-5 8-3-16,-4 16-4 15,-4 7 1-15,-4 19 4 16,-2 2 2-16,-6 4 2 15,-2-2 3-15,-2-6 0 16,-5-6-2-16,-3-8 17 0,-4-3 11 16,-8-5 19-16,1-2 7 15,-11-6-10-15,-3-3-13 16,-3-6-17-16,-1-5-9 16,2-6-1-16,-3-3-7 15,-3-10-98-15,-2-3-72 16,-12-8-18-16,-2 0 51 15</inkml:trace>
  <inkml:trace contextRef="#ctx0" brushRef="#br0" timeOffset="53589.033">8956 6479 1128 0,'-1'5'124'16,"-2"1"122"-16,0-1-137 15,-1-3 1-15,-3-2-14 16,-1-3-7-16,-3-8-29 16,0-3-12-16,-5-9-9 15,1-6-3-15,1-7-9 16,0-6-3-16,6-13-11 15,2-6-6-15,7-15-7 16,4-6 0-16,10-5-1 16,5-3 0-16,12 8 3 15,4 4-1-15,13 11-1 16,8 5 1-16,10 7-2 0,1 3 1 16,0 13-5-16,-3 9 2 15,-9 14 0-15,-1 9-1 16,-12 13 3-16,-9 6 0 15,-20 14 0-15,-11 7 5 16,-28 16 6-16,-10 5 5 16,-16 7-2-16,-8 0 0 15,-2-7-4-15,0-3 0 0,1-14-3 16,6-8-3-16,8-13 4 16,4-6-59-16,11-11-72 15,3-5 78-15</inkml:trace>
  <inkml:trace contextRef="#ctx0" brushRef="#br0" timeOffset="66066.026">10441 5119 1257 0,'-9'-2'82'0,"-1"-1"6"15,2 1-8-15,8 2-25 16,0 0-21-16,0 0-14 16,0 0-8-16,9 0-9 15,10 4-2-15,13-2 3 16,4-2 1-16,11-1 2 15,4-5-1-15,4-4 14 16,-2-2-2-16,-2-3 4 16,-4 1 0-16,-10 4-12 0,-2 0 0 15,-14 4 22-15,-6 1 2 16,-15 5 28-16,0 0 18 16,-4-3-23-16,-13 6 0 15,-15 0-31-15,-7 3-20 16,-8 1-1-16,-9 4-1 15,-4-2 0-15,-1 0 1 16,1-1 0-16,6-3-3 16,10 0-2-16,9-3 2 0,16 1 0 15,18-3 0-15,1 0-2 16,0-6-10-16,27-8-122 16,7-6 89-16</inkml:trace>
  <inkml:trace contextRef="#ctx0" brushRef="#br0" timeOffset="67342.382">10868 6440 1133 0,'-6'0'63'0,"6"0"-4"15,0 0-11-15,0 0-4 16,0 0-33-16,5 1-5 0,12 1 1 16,9-1 10-16,11-1 11 15,6-1 2-15,5-1-6 16,2-2-6-16,-1 2-10 16,-4-3-4-16,-7 1 4 15,-8-1 11-15,-13 1 12 16,-16 4 6-16,0 0 24 15,-1 0 5-15,-8-2-8 16,-13 4-4-16,-18 3-31 16,-5 2-17-16,-10-1-4 15,-2 1 1-15,-1-2 2 16,2-2-2-16,10-2-1 16,10 1-1-16,15-2 8 15,7-2-24-15,15-3-68 16,11-4 58-16</inkml:trace>
  <inkml:trace contextRef="#ctx0" brushRef="#br0" timeOffset="69097.399">12807 5064 684 0,'0'0'92'0,"0"0"151"15,0 0-212-15,0 0 12 16,7 7 21-16,7-1 8 0,7 3 1 16,6-1-10-16,7 2-22 15,5-2-9-15,2-3-2 16,-1-1 4-16,2-4 4 15,-5 0 1-15,-3-3-6 16,-4-2-1-16,-14 3 4 16,-3-2 2-16,-13 4 3 15,0 0 9-15,0 0-4 16,-5-7-2-16,-10 7-14 16,-6 5-19-16,-7 1-27 15,-3 1-24-15,1 0-43 16,-1-5-28-16,-2 3 49 15</inkml:trace>
  <inkml:trace contextRef="#ctx0" brushRef="#br0" timeOffset="70475.956">11950 5040 926 0,'-24'-1'71'15,"1"0"55"-15,0 1-19 16,3 1-27-16,3 0-17 0,5 5-17 16,3-2-4-16,4 0-14 15,5-4-8-15,0 2-15 16,9 14-5-16,7-9 6 15,5-1 9-15,7-6 11 16,6-3 2-16,1-5 0 16,1 0 0-16,-6 0-3 15,-4 2 1-15,-9 1-4 16,-7 3-5-16,-10 2 22 16,0 0 13-16,-10-3 1 15,-5 1-3-15,-12 2-28 16,-6 0-16-16,-8 0-3 15,-2 0 1-15,6-2-4 16,4 1 1-16,10-2 0 16,6-1 0-16,8 1 0 0,9 3 2 15,0 0-4-15,0 0-2 16,9-7-1-16,9 4-2 16,10-2 2-16,8 2 4 15,4 1 24-15,3 2-63 16,3 7-65-16,4 1 74 15</inkml:trace>
  <inkml:trace contextRef="#ctx0" brushRef="#br0" timeOffset="72577.593">11862 6467 1048 0,'-9'0'61'0,"-4"-1"33"15,-1 1-16-15,-5 0-5 16,-3 1-13-16,-3 0-7 16,-2 0-3-16,-2-1-16 15,-2 2-7-15,2 0-13 0,2 1-5 16,9 1-6-16,4-2 0 16,6 0 0-16,2 0 0 15,6-2 0-15,0 0-5 16,5 1-1-16,5-1-3 15,12-3 6-15,2 0 6 0,10-4-1 16,3-1 4 0,-2-1-3-16,0 1-2 0,-4 1 1 15,-2 0-2-15,-6 1 0 16,-5 1 9-16,-7 3 5 16,-11 2 11-16,0 0 37 15,0 0-5-15,-11 1-4 16,-5 2-11-16,-9 0-35 15,-3 1-5-15,0-3-1 16,-3 0-1-16,2-1 0 16,2-2-2-16,3-3 0 15,7 1 3-15,7 2-3 16,10 2 0-16,0 0-44 16,7-6-30-16,17 0 240 15,12-1-157-15</inkml:trace>
  <inkml:trace contextRef="#ctx0" brushRef="#br0" timeOffset="83465.543">11405 7063 1228 0,'9'-18'80'0,"-2"1"29"15,0 0-18-15,-4 3 3 0,-3 2-1 16,-6 3 8-16,-4 2-2 16,-10 5 1-16,-7 2-13 15,-10 12-19-15,-7 5-11 16,-13 12-26-16,-3 5-13 15,-6 9-10-15,0-1-6 16,8 2 0-16,5-1 1 16,15-4-2-16,9 0 3 15,17-8-4-15,8-1-2 0,16-1-8 16,10-2 1-16,21 0-2 16,9-2 1-16,9-4 5 15,3-2 0-15,-7-1 5 16,-10-1-1-16,-17 1 2 15,-10 1 1-15,-16 2 3 16,-6 4 1-16,-15 3 2 16,-8 2 0-16,-11 5 2 15,-4-4-4-15,-7 1 1 16,-1-1 0-16,3-6-6 16,3-1 7-16,12-9-85 15,10-3-53-15,20-12-72 16,2 7 69-16</inkml:trace>
  <inkml:trace contextRef="#ctx0" brushRef="#br0" timeOffset="83768.076">11577 7660 1520 0,'-2'7'80'0,"-2"6"0"15,-2 6-25 1,-2 7-32-16,2 3-14 0,4 2-9 15,4-2 0-15,12-4-6 16,6-5-2-16,13-9 0 16,5-4-1-16,5-11 8 15,1-6 2-15,-4-7 4 16,-4-3 0-16,-11-1 42 16,-6 0 15-16,-15 1 56 15,-5 0 20-15,-16 3-34 16,-8 4-15-16,-10 4-55 15,-8 3-16-15,-1 6-11 16,-2 7-26-16,-1 10-109 16,3 7-51-16,-2 16 82 15</inkml:trace>
  <inkml:trace contextRef="#ctx0" brushRef="#br0" timeOffset="84865.267">13854 8829 1331 0,'27'-22'99'15,"-1"-1"13"-15,-8 5-8 16,-6 1 5-16,-14 4 9 16,-11 3 3-16,-15 5 2 15,-9 3-17-15,-16 9-60 16,-4 7-17-16,-10 11-19 15,-4 4-3-15,-4 9-5 16,2 2 2-16,8 1-3 0,6 1-1 16,21-1 0-16,9-1-1 15,20 0-5-15,8-1 0 16,17 0-4-16,12 1 1 16,21-4 1-16,9-1 0 15,12-2 4-15,0-3 1 16,-6-2 3-16,-8-1 1 15,-13-2 2-15,-10-1 0 0,-18 1-3 16,-9 0 1-16,-16 3 37 16,-10 4 14-16,-13 2 13 15,-5 1 0-15,-13-2-33 16,-5-2-12-16,-7-7-13 16,-1-4-1-16,5-8-6 15,6-5 1-15,14-7-22 16,7-3-35-16,16-4-112 15,6-2-52-15,19-6 105 16</inkml:trace>
  <inkml:trace contextRef="#ctx0" brushRef="#br0" timeOffset="85435.469">13977 9735 1599 0,'0'0'72'16,"0"0"33"-16,5-3-68 0,9-3 20 16,6-8 2-16,8-2 0 15,3-5-17-15,-1-2-24 16,2 2-12-16,-4 2-2 16,-5 8-2-16,-5 2-1 15,-7 9 2-15,-2 6-1 16,-7 13 34-16,-2 8 5 0,-9 13 4 15,-1 4 2 1,-1 1-33-16,2 1-7 0,3-3-3 16,-1-1-1-16,2-6 0 15,2-1-13-15,0-11-129 16,3 0-39-16,4-14 79 16</inkml:trace>
  <inkml:trace contextRef="#ctx0" brushRef="#br0" timeOffset="85593.64">14048 10022 1975 0,'0'0'80'0,"5"-2"7"16,14-1-51-16,12-3-30 16,4 0 1-16,9-2-2 15,4 0-3-15,8-1 21 0,8 0-78 16,10 0 48-16</inkml:trace>
  <inkml:trace contextRef="#ctx0" brushRef="#br0" timeOffset="86532.811">16308 9135 1712 0,'8'-21'90'0,"-1"-3"-2"15,-1 2-13-15,-6 3 5 16,-5 1-16-16,-10 6 8 0,-6 0 7 15,-13 7-25-15,-6 5-13 16,-10 13-24-16,-5 6-3 16,-4 14-11-16,-2 6-2 15,2 6 0-15,4 5-3 16,15-4 1-16,11-2 1 16,22-1 1-16,11-3 0 15,28 0-2-15,14-3 0 0,14 0-1 16,6-2 1-16,2-2-3 15,-2-1 3-15,0-3 1 16,-2 0-2-16,-14 0 4 16,-13-3-2-16,-19-1 2 15,-16 0 0-15,-19 2 41 16,-9 1 6-16,-15 1 1 16,-5-1 1-16,-4-2-40 15,-3-3-6-15,1-5-1 16,-3-6-2-16,7-9 2 15,1-3-2-15,14-3-38 16,10-2-27-16,18 0-119 16,14-2-51-16,21-6 18 15,13-1 65-15</inkml:trace>
  <inkml:trace contextRef="#ctx0" brushRef="#br0" timeOffset="87054.984">16635 9803 1608 0,'-9'0'132'15,"9"0"46"-15,0 0-84 16,0 0-20-16,2-5-58 16,9 3-6-16,7-1-6 0,2 3 0 15,0 0-1-15,1 3-1 16,-6 4 1-16,0 0-2 15,-10 8 23-15,-5 3 28 16,-11 5 19-16,-6 4 11 16,-5 2-12-16,-2 0-24 15,1-3-16-15,3-1-8 16,5-7-8-16,2-1-4 0,8-8 1 16,3-1-6-1,5-3-2-15,6 0-1 0,10-5-2 16,4-1 3-16,8-6-1 15,5-2 3-15,6-1-2 16,3-2 0-16,-1-1 1 16,-1-1-4-16,-9-1-40 15,-4-1-48-15,-3 0-111 16,0 0-42-16,-5-6 115 16</inkml:trace>
  <inkml:trace contextRef="#ctx0" brushRef="#br0" timeOffset="87265.949">17096 9696 1542 0,'-6'6'85'0,"-2"3"22"16,-1 6-61-16,-1 5-17 16,-1 3-19-16,2 1 1 15,2 1-7-15,1-3-1 16,5-3-3-16,2-2 0 15,5-8-26-15,1-1-25 16,2-8-43-16,-1-3 29 0,4-10 23 16</inkml:trace>
  <inkml:trace contextRef="#ctx0" brushRef="#br0" timeOffset="87406.811">17014 9763 1375 0,'-12'2'138'0,"3"-1"110"16,9-1-106-16,0 0-65 15,-1 4-33-15,16-3-34 16,7 0-9-16,8-1 1 16,2-2 2-16,3-2-54 15,0-3-49-15,-3-13 56 16</inkml:trace>
  <inkml:trace contextRef="#ctx0" brushRef="#br0" timeOffset="88167.786">13540 7117 1772 0,'-16'-13'51'0,"-2"4"-32"15,-2 4-2-15,-6 13-7 16,-5 12-8-16,-3 19-3 16,-2 12-5-16,0 17 2 15,4 7 0-15,11 16 3 16,5 3 1-16,16 3 3 15,9-4-2-15,18-16-1 16,11-14-2-16,23-24-2 16,10-13 2-16,16-25 3 15,1-10 3-15,0-22 7 16,3-8 6-16,-8-14 9 16,-3-6 8-16,-18-3 12 15,-15-3-2-15,-24 5-6 0,-16 4-5 16,-25 7-9-16,-11 3-1 15,-22 7-2-15,-6 5-3 16,-8 8-10-16,1 6-2 16,13 12-9-16,7 7-30 15,19 14-99-15,10 7-38 16,23 9 74-16</inkml:trace>
  <inkml:trace contextRef="#ctx0" brushRef="#br0" timeOffset="88660.708">16237 7483 1792 0,'-13'-24'110'16,"0"-3"126"-16,3-7-216 16,-2-4-3-16,-3-3-9 15,-1 2-3-15,0 7-2 0,-1 5 30 16,0 10 21-16,-2 8 2 16,-3 11-3-16,-5 12-33 15,-3 19-20-15,-2 11-1 16,1 18-2-16,1 7 4 15,10 10-4-15,7 2 2 16,17-3-2-16,11-5 0 16,15-15 3-16,7-8-6 15,11-16-1-15,3-9 0 0,8-17 0 16,1-8 7-16,1-13 3 16,-1-8-1-16,-10-11 5 15,-8-6 4-15,-19-4 10 16,-11-4 6-16,-19-7-1 15,-12-3-5-15,-20-2-10 16,-7 2-3-16,-10 11-29 16,-2 6-23-16,-3 13-130 15,-7 5-52-15,-26 14 114 16</inkml:trace>
  <inkml:trace contextRef="#ctx0" brushRef="#br0" timeOffset="89274.698">9295 7083 1693 0,'-28'2'34'16,"-2"8"-26"-16,-2 4-3 0,-8 15-5 16,0 11 2-16,-6 19-6 15,2 6-2-15,5 16-1 16,5 5 9-16,20 5 9 15,10 3 3-15,23-12 0 16,15-11-6-16,24-24-8 16,7-16 2-16,14-25 9 15,0-16 5-15,2-23 17 16,0-9 5-16,-5-12-5 16,-6-4-6-16,-20 0-20 15,-15-1 31-15,-28 5 9 16,-9 4 5-16,-26 10 14 15,-8 6-38-15,-22 10-21 16,-4 4-47-16,-5 13-74 16,1 9-23-16,5 27-3 15,1 15 64-15</inkml:trace>
  <inkml:trace contextRef="#ctx0" brushRef="#br0" timeOffset="89725.311">9175 9017 2017 0,'-23'-31'79'0,"-5"-4"-13"16,2 4-15-16,-7 5-17 16,-2 4-24-16,1 17-5 15,0 8 0-15,3 24-5 16,1 15 1-16,8 23-3 16,2 13-1-16,11 17 1 0,8 8 2 15,13 2-3-15,9-2 3 16,16-17-4-1,10-15 2-15,19-27-3 0,5-15-6 16,9-26 5-16,-3-15 1 16,-7-25 4-16,-3-10 2 15,-12-15 9-15,-6-4-2 0,-17-4 4 16,-12 1 5-16,-26 6 2 16,-11 1 0-16,-20 4-15 15,-5 0-43-15,0 8-113 16,-4 3-38-16,16 20 75 15</inkml:trace>
  <inkml:trace contextRef="#ctx0" brushRef="#br0" timeOffset="90353.023">11645 9361 2214 0,'-40'-30'104'0,"-2"2"17"16,-4 2-49-16,-5 4-36 16,0 2-24-16,-1 13-12 15,3 7-1-15,0 26-11 16,2 12-4-16,5 28-7 0,6 11 1 16,16 18 7-16,9 5 4 15,23-2 8-15,11-9 0 16,22-24-1-16,10-14-2 15,17-31 0-15,13-14-1 16,10-25 0-16,1-12 4 16,-6-18 3-16,-10-6 4 15,-17-9 9-15,-4-4-2 16,-16-2 1-16,-11 1 1 0,-26 0 1 16,-12 2 3-16,-24 1-35 15,-8-2-75-15,-7-5 93 16,3-1-45-16</inkml:trace>
  <inkml:trace contextRef="#ctx0" brushRef="#br0" timeOffset="90837.101">13988 7364 1586 0,'-18'5'116'0,"-1"-3"129"15,3-1-113-15,-5-2-26 16,-2-4-6-16,-5-4-32 16,-3-2-4-16,-5-6 8 15,-3-1-15-15,-2-5-23 16,0-2-5-16,1 3-25 0,-1-1-4 16,4 15-24-16,2 6-45 15,2 13-151-15,1 15 133 16</inkml:trace>
  <inkml:trace contextRef="#ctx0" brushRef="#br0" timeOffset="141713.056">8680 6442 1160 0,'-16'-2'44'0,"3"-2"16"16,0 2-19-16,7 1-14 15,6 1-9-15,0 0-17 16,0 0-1-16,15 15-8 16,-5-3 1-16,18 2-1 0,5 1-2 15,10-4 2-15,7-2-1 16,5-4 2-16,4-4 3 16,7-2 9-16,5-4 4 15,-2-1 8-15,-4 0 0 16,-14 2-5-16,-9 0-1 15,-19 3-2-15,-5 1 1 16,-18 0 0-16,0 0 25 0,-8 5 5 16,-12-3 1-16,-16 3-2 15,-6-1-25-15,-17 1-6 16,-4-1-3-16,-6 1 0 16,1 1-1-16,11 1-2 15,0 2 1-15,10 0 0 16,4 2-3-16,7-2 0 15,7-1 1-15,14-1-2 16,9-1-1-16,7 0-1 16,13 0-2-16,13-2 0 15,5-1 0-15,20-5 3 16,4-7-3-16,17-3 5 16,9-6 0-16,9-2 0 15,2 0 3-15,-10 1-34 0,-8 1 29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7D6D-31F8-482B-8DE1-8CC1025F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B5DC-D76F-465F-B87E-BB341DB68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A2AD3-DC86-4802-B3F7-B38D39AC4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73F4-2D23-4052-9D98-F4793B17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F40C9-C5BF-4469-B393-E1DEE3AB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75B3-53CD-427F-9163-3EE7064A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9A1ED-D9EE-4BC4-84B2-7ADB09AD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4B13-6E8D-42F8-A22B-16D3E860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C590D-FD72-411B-A26F-A2920ABF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44A7-63B1-445B-B06C-C9F88BEC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9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F14B3-4C87-419E-9F69-35BC2E766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55639-8FCE-4218-AD05-9E04635B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3C668-8FD3-485E-B222-36DA960F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590AE-CC26-4D84-9F8E-F9D94E63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0AF5-47AC-49C9-80D3-1A04FBA6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D7EA-D88A-447E-9179-A7159EAA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44877-F189-431E-9815-E3D61633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52B0-E9D4-4A4E-9108-8DA395D4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387D2-56CA-4FDE-8CBD-4B5B0CEA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142A0-7CAA-4657-A04D-E1BB69B2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8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AD9-CE23-4953-99B4-31F97265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44D41-AAAE-4668-9F77-3A96762E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F106-294D-498C-B318-BACCFFBC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9BFB-A615-4B6F-9881-EF980F35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35A4B-6DC6-4234-A5AC-7A551354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6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CF9E-45D8-41BA-87D8-29659A9FB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E670-B1F6-43EA-830C-0D9366BFC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46D16-2E7C-493E-8197-64712AD0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79AFF-1CFD-432B-B02F-187653D2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BC005-2F28-407B-8595-9E3825A1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A3BE2-1C44-408B-A5F3-35D24355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FF6E-053E-4C79-863D-E89DC5177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96DFC-0348-47CE-8C4D-E04B6EF8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5DF57-2CB3-4556-B995-358192977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2C051-61EB-4587-BD65-FA9B878E3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6F9AF-DDA8-4AC2-AC04-1044A1290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CB3BFA-58E0-4F39-8CBE-2A84F8E5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D9A26-9AC3-4D5F-A6A7-2D5A771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7C7CF-60F3-485F-8041-79551D0B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5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2AC0-4763-4202-8938-3FC1BD47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C6A3D2-EB53-4A71-BD2D-FA34C7CC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D35D-5841-4F8F-8CF4-DC751A9F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6ACC8-BE02-42D8-8572-12838DFB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98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9CA3F-5081-4A1B-AC87-891C1AEB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4EA31-C82B-4882-9032-EA95EC5D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AF877-CAF9-4B17-B80B-DF5A1BCD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2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3E067-D613-44D5-8945-3F678D50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3618E-B8D3-4412-A01E-16CD024C8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7B225-B678-4E53-82F0-BCDF896D6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77C27-E6E2-4BD2-9EAF-104A9541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34C3-E7AC-490A-8FEF-C15AF402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D5A44-CF67-44B2-A6EC-5F430DC1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6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E93F-E990-4609-BA45-2E03DBCC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FA9F6-EF7B-4FA9-A24B-9EF54A21F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2751F-43B1-46C5-82C6-297373B9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5BAFF-4634-4D2D-8F64-B71B46E6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E5034-43CD-4E9F-A25F-F74FBE790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0E040-CE3B-4DB1-9FEB-1C21BA0F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5C479-1779-4B3C-B1F2-D1D2A68E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08F64-0ECE-4842-B456-A3DA55B24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B1D89-ABCA-4F44-B70E-E50B6362C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0CDD5-84F6-4F27-8613-248DF6D2A34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1E8A4-F7AB-44DC-8499-A6D5A1280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8D857-A115-4641-BB99-D7AD443DA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49B88-37FC-44C7-8F08-355AEAB4B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D20C-55F9-4D03-BADE-C173EB0D8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2A3AF-0128-4DB1-B920-75030BBD00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D263CD-78CC-4D50-B483-883DB5E4E204}"/>
                  </a:ext>
                </a:extLst>
              </p14:cNvPr>
              <p14:cNvContentPartPr/>
              <p14:nvPr/>
            </p14:nvContentPartPr>
            <p14:xfrm>
              <a:off x="1508760" y="570240"/>
              <a:ext cx="10012320" cy="584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D263CD-78CC-4D50-B483-883DB5E4E2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99400" y="560880"/>
                <a:ext cx="10031040" cy="58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B09059D-578B-427B-8915-ADD08718863C}"/>
                  </a:ext>
                </a:extLst>
              </p14:cNvPr>
              <p14:cNvContentPartPr/>
              <p14:nvPr/>
            </p14:nvContentPartPr>
            <p14:xfrm>
              <a:off x="3042360" y="4159440"/>
              <a:ext cx="8536680" cy="1076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B09059D-578B-427B-8915-ADD0871886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3000" y="4150080"/>
                <a:ext cx="8555400" cy="10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A6EDF9-DE44-48F7-B879-D58FEEC7E898}"/>
                  </a:ext>
                </a:extLst>
              </p14:cNvPr>
              <p14:cNvContentPartPr/>
              <p14:nvPr/>
            </p14:nvContentPartPr>
            <p14:xfrm>
              <a:off x="3200400" y="2712240"/>
              <a:ext cx="370800" cy="248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A6EDF9-DE44-48F7-B879-D58FEEC7E8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1040" y="2702880"/>
                <a:ext cx="389520" cy="249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8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7E28-6164-489B-A8B8-D0D23251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C268-ADEF-445E-B675-E9FABD98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B80231-DA27-4386-9198-98B37611F11E}"/>
                  </a:ext>
                </a:extLst>
              </p14:cNvPr>
              <p14:cNvContentPartPr/>
              <p14:nvPr/>
            </p14:nvContentPartPr>
            <p14:xfrm>
              <a:off x="1999080" y="1004760"/>
              <a:ext cx="4417920" cy="292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B80231-DA27-4386-9198-98B37611F1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89720" y="995400"/>
                <a:ext cx="4436640" cy="29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5364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 Miller</dc:creator>
  <cp:lastModifiedBy>Thomas E Miller</cp:lastModifiedBy>
  <cp:revision>2</cp:revision>
  <dcterms:created xsi:type="dcterms:W3CDTF">2024-07-12T22:30:01Z</dcterms:created>
  <dcterms:modified xsi:type="dcterms:W3CDTF">2024-07-26T21:13:38Z</dcterms:modified>
</cp:coreProperties>
</file>