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18:43:58.90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4470 3336 219 0,'-1'5'6'0,"-2"1"85"0,1-2 96 0,-1 1 2 15,1 0-163-15,1-1 29 16,0-1 19-16,1-3-3 0,0 0 1 0,0 0-14 0,0 1 0 0,0 1 0 15,0-1 1-15,0 0-2 0,0 0 5 0,0 0-4 16,0 0-2-16,0 1-3 0,-4 25-4 16,4-25 7-16,0 2 1 0,0-1-2 0,0-3-13 0,0 0 11 15,0 0-5-15,0 0 6 0,0 1-7 0,0 0 2 16,0 1-3-16,0-1 3 0,0 0-10 0,0-1-3 16,0 0-1-16,0 0 0 0,0 1-7 0,0 0 0 15,-1-1-2-15,1 0 0 0,0 0-4 0,-1 0-3 16,0 0-2-16,1 1 1 0,-1-1-3 0,1 2-1 15,-2-1 1-15,1 0-2 0,0-1-1 0,0 0 0 16,0 0-2-16,1 0 0 0,0 1-6 0,-2 0 5 0,2-1-4 16,-10 7 3-16,9-10-7 0,1 3-1 15,0 0 1-15,0-13-1 0,0 4 0 0,1-3 1 0,0-2 1 16,0-2 0-16,0-1 2 0,1-3-2 0,-1-3-2 16,1-1 0-16,0-2 2 0,1-5-1 0,-1 1 3 0,-2-3-4 15,0-4 0-15,0 1 7 0,-1-1-5 0,1-3 5 16,0 9-5-16,0-5-2 0,0 1 0 0,-4 5 0 15,1-7 7-15,1 3-5 0,0 0 3 0,1 1-4 16,0 0-6-16,-2 1 6 0,1 2-1 0,1-1 5 16,0 3-4-16,1-4 0 0,-2 0 1 0,-1 7 1 0,1-5-3 15,2 9 1-15,0 2 0 0,0 0 2 0,0 5-3 16,0 0 1-16,0 2-2 0,1 5 3 16,-1 0 2-16,-1 0-1 0,0 2 1 0,2 3-1 0,0-1-1 0,-1 3-3 15,0 0-1-15,0 0-1 16,0 0 3-16,4-3-1 0,-2 8-2 0,4 2 1 0,-5-2 0 0,3 4 1 15,1 3 0-15,-1 1 0 0,4 8-3 0,2-1 3 16,-2 5 2-16,5-1-1 0,-3 3-2 0,3 6 1 16,0-4 0-16,4 7 1 0,-2-4 1 0,1-2-2 15,1 3 2-15,2-1-2 0,2 2 1 0,6 1 1 16,2 2-1-16,-2 3 0 0,4-5 0 0,-8 6 7 16,3 0-4-16,-2-1 4 0,-4 6-7 0,0-7 2 0,-7-4 2 15,-1-5-2-15,2-4 2 0,-3-4 2 0,2-1 0 16,-1-1-1-16,-1-3-5 0,-1-1 5 0,0-3-2 15,-1-1 4-15,1-2 2 0,-5-1-6 0,4-1 3 0,-5-2-3 16,1 0 4-16,0-1-5 0,-2-2 6 0,0-1-5 16,-3-2 4-16,0 0 3 15,0 0-1-15,0 0 3 0,0 0 2 0,0 0 7 0,7-8-7 0,-9 2 6 16,0 0-13-16,1-3 1 0,-1 0-1 0,0-3 1 16,1-1-6-16,0 0-2 0,0-3 2 0,-1 0 0 15,-1-4 7-15,2 0-4 0,0-2-2 0,0-4 0 16,-3 0-6-16,2-7 7 0,-3-1 0 0,-1 4 3 15,2-6-9-15,-1 1 5 0,-1-3 0 0,1-5 3 16,1 1-6-16,-4 2 2 0,5-3-2 0,-1 1 3 0,2-3 1 0,2 3-4 16,0-5-1-16,0-3 0 15,0 2 4-15,-1-3 0 0,1 10-1 0,1 4 1 0,1 1 1 0,3 6-3 16,-4 0 2-16,2 6-3 0,-2 1 2 16,1 6-4-16,1 1 3 0,-3 6-3 0,0-1 5 15,1 4 0-15,-1 4-2 0,0 3 1 0,0 0-4 0,0 0 4 16,0 0 0-16,0 0 2 0,0 0-4 0,0 0-14 15,0 0-9-15,0 0-5 0,0-2-50 0,-1 7-69 16,1 0-17-16,0 1-25 0,0 0-131 0</inkml:trace>
  <inkml:trace contextRef="#ctx0" brushRef="#br0" timeOffset="700.506">5373 3431 991 0,'-3'3'223'0,"5"1"-85"0,-4 1 18 0,1-1-38 15,-1-3 39-15,0 1-43 0,2-2-5 0,-9-4-17 16,6 1-35-16,-3-2-15 0,1 1 0 0,-3-2-6 16,-1-2-5-16,0-3-4 0,-4-3 7 0,4-5-5 0,-3 2 6 0,-5-6-2 15,1 0-3-15,2-5 2 0,-6-2-1 16,10-1 0-16,-4-6 5 0,2-3-5 16,5-5-5-16,-7-3-2 0,7-2-9 0,-2-2 5 0,6 1-9 15,4 3 3-15,6 5-2 0,-1 3 1 16,2 1-3-16,6 0 0 0,-4 1-2 0,8 2 0 0,-5-1-9 0,-1 6 3 15,1-2 1-15,-8 3 0 0,8 2-1 0,-7-4-5 16,3 8 3-16,5 0-5 0,-6 2 8 0,-5 8 0 16,4-2 2-16,-3 7-2 0,2 2 1 0,10 2-4 15,-15 3-4-15,-1 2-1 0,0 0-15 0,0 0-59 16,0 0-4-16,0 0-28 0,-3 3-101 0,7 5-189 16,-4 2-136-16,2 3-44 0,1 0 587 0</inkml:trace>
  <inkml:trace contextRef="#ctx0" brushRef="#br0" timeOffset="1436.238">5446 3019 1574 0,'-7'3'151'0,"0"2"-31"0,2-1-5 15,0-2-1-15,3-2 5 0,-2-2-56 16,4 2 1-16,0 0-21 0,0 0-18 0,5-3 4 15,-1 3-5-15,1-4 2 0,4 1-12 0,0 1 0 16,2-2-3-16,3 2 2 0,2-3-12 0,2 1-1 0,4-1 1 16,1-2-1-16,1 1 7 0,1 4-6 0,6-3 2 0,7 0-2 15,-7 2-1-15,-6-2 3 0,3-1-3 0,-12 4 1 16,5-4-28-16,6 0-196 0,-11 0-61 16,-1 1-65-16,4 3 352 0</inkml:trace>
  <inkml:trace contextRef="#ctx0" brushRef="#br0" timeOffset="3941.127">5560 2477 597 0,'-4'-12'66'0,"2"1"-35"0,1 3 11 0,1 2-15 16,0 0 56-16,1-2 24 0,-1 0 10 0,3 1-5 16,1-4-21-16,5 9-25 0,-6-1-11 0,0-1-2 15,0 3-24-15,-5-2 0 0,2 3 1 0,4 3 0 16,-2 2 0-16,1 4 14 0,1 4-6 0,2-3 8 15,-1 7-4-15,-3-2-15 0,-2 5 3 0,1 6-8 0,1 0-7 16,-2 1-1-16,-2 6 0 0,-5-1-1 16,3 3-3-16,5-1 10 0,-3 0-1 0,-3 0 5 0,-2 2 7 15,-5 0 13-15,7 2 0 0,3-3 3 0,0 1-1 16,2 1-15-16,-2-3-2 0,7 1-5 0,0-2-10 16,2-1-11-16,3-5 9 0,-6-5-9 0,5-3 5 0,0-5 0 15,0-1-8-15,5-2 6 0,-7-3-5 0,9-1 0 16,-5-4 3-16,1 0-2 0,4-3 0 0,-3 0-1 15,0-4 4-15,1 0-3 0,2-2 1 0,1 0 1 16,2 0-5-16,-4-2 3 0,0 1 1 16,-2-2-3-16,-4 1 3 0,2 1-3 0,-2-1 0 0,0-1 0 15,0-1 0-15,-1 3 0 0,-1 0 5 0,-1 2-17 16,-2 2-17-16,-1 0-7 0,0 3-104 0,0 0-97 16,-3 0-44-16,0 0-26 0,0 0 309 0</inkml:trace>
  <inkml:trace contextRef="#ctx0" brushRef="#br0" timeOffset="4837.107">5904 2330 889 0,'-6'-4'168'0,"1"0"-118"0,1 1-32 16,4 3-6-16,0 0-9 0,0 0-3 0,0 0 9 15,0 0-7-15,0-1 20 0,0 0-17 16,0 0 0-16,0 1-4 0,0 0 8 0,7-6 12 0,-3 12-2 16,2 2 6-16,-1 0 2 0,4 6 5 0,-2 0 0 0,3 4-1 15,1 2-7-15,1 2 4 0,-1 4-1 16,3 0 5-16,1 0 11 0,-4 5-2 0,3 1 2 0,1 3-3 16,-3 2 9-16,1-3-19 0,-1-1 3 15,0 0-9-15,-3 0 0 0,1 2 11 0,-2-1-3 0,-2 3 5 16,-1-2-9-16,-3 3-7 0,0 3 2 0,-1 0-4 15,1 0-4-15,-6-2 9 0,-3-1-2 0,-4-6 5 16,6 0-3-16,-1-3-1 0,-1-6-2 0,5 0 1 0,-5-2 0 16,0-3-12-16,1 0 7 0,-4-5-9 0,3-1 7 0,1 0-4 15,0-4-4-15,1 0 2 0,-1-3-7 16,-2-2 4-16,2-2-2 0,-2 1 0 0,2-2-9 16,0-2-32-16,1 1-12 0,-1-3-10 0,1 1-72 0,0 0-44 15,1-2-28-15,1 1-23 0,0 1-264 0</inkml:trace>
  <inkml:trace contextRef="#ctx0" brushRef="#br0" timeOffset="5603.557">6550 2855 1200 0,'-9'-1'196'15,"0"0"-159"-15,1 1 2 0,5 0-15 16,3 0-15-16,0 0 70 0,0 0-13 0,0 0 29 0,0 0-35 0,0 0-23 16,0 0 1-16,0-8-5 15,3 8 12-15,2 0-10 0,-5 0-3 0,8 0-3 0,-1 0-7 16,-1 0 3-16,3 0-4 0,7 0 2 0,-5 0-11 0,7 1-2 15,-2 0 2-15,-1 0-3 0,3 2-8 0,-5-3 6 16,3 0-7-16,-2 1 7 0,1-1-7 0,5 0 3 16,-2 0 1-16,-7-1 1 0,0-2-1 0,-2 2 0 15,-3-1 1-15,5 1-2 0,-3 1-4 0,-1-1 8 16,-1-2-6-16,-1 2 7 0,-2 0-3 0,1-2-5 16,-1 1-4-16,0 1-6 0,-3 1-44 0,0 0-51 15,0 0-10-15,0 0-16 0,0 0-60 0,0 0-154 16,0 0-71-16,0 0-49 0,4 2 469 0</inkml:trace>
  <inkml:trace contextRef="#ctx0" brushRef="#br0" timeOffset="5887.169">6513 3115 1641 0,'-5'-3'53'0,"0"2"-37"16,5 1-8-16,0 0-2 0,0 0 35 0,0 0 19 16,6-7 6-16,1 3-4 0,-1 1-29 15,2 3 9-15,3 1-8 0,1-1 9 0,4 0-8 16,-2-3-13-16,3 1-1 0,2 2-5 0,-2-1-9 0,3-3-4 16,-5 0 2-16,3-1-3 15,-2-2 7-15,2 6-9 0,-1-2 4 0,-5 1-4 0,1 1 10 0,-1-4-4 16,-2 5-4-16,-4-7 0 0,4 6-5 0,-2 2-14 15,-1-1-19-15,2-1-3 0,-2 0-99 0,-1-2-145 16,0 1-81-16,1 3-44 0,2-4 411 0</inkml:trace>
  <inkml:trace contextRef="#ctx0" brushRef="#br0" timeOffset="7606.395">7527 3387 819 0,'-2'1'133'0,"-2"3"-99"15,1-1 9-15,-1 1-30 0,2 0-9 0,1 1 96 16,1-1-15-16,0-4 41 0,0 0-25 0,0 0-23 16,0 0-6-16,0 1-4 0,0 0-11 0,0 0 1 15,0 0-3-15,0 1 1 0,-5 14-17 0,5-14 4 0,0 2-3 0,0-4 2 16,0 0-8-16,0 0-6 0,0 0 1 0,0 0-3 16,0 0-2-16,0 0-4 0,0 0 3 15,0 0-2-15,0 0 1 0,1-12-3 0,-1 9-6 16,2-3 3-16,-2-2-2 0,-4-5-4 0,3 0-1 0,1-4-2 15,-3 1-3-15,6-5-2 0,-3-1 4 0,1-3-3 16,1 0 1-16,-2-3-3 0,2-3 0 0,0-2-1 16,-2-3 3-16,0-4-4 0,-2-3 4 0,0-3-3 15,1-2 0-15,1 2 3 0,-4-1-5 0,3 3 5 0,-1 3-2 16,0-1-1-16,0 2 1 0,0 6 0 0,0 0 1 0,-1 5-2 16,1 2 1-16,-2 2-2 0,2 7 5 0,1-4-5 15,-1 6 2-15,0 4-3 16,1 0-1-16,0 4 2 0,1 3 1 0,0 0 1 0,0 0-1 0,0 0 2 15,0 5-5-15,1 1 5 0,0 0-5 0,3 5 1 16,-2-1 4-16,4 11-2 0,2 4-4 0,2 0 8 16,3 5-5-16,1 0 5 0,-1 6-9 0,1 8 5 15,6 1-3-15,2 1 3 0,5-1 0 0,1-1 3 0,-4 1 1 16,-8 0-1-16,7-2-3 0,1 2 4 16,-1-2-2-16,7 1 4 0,-10-2-6 0,-1-3 0 15,-1-1 0-15,-3-6 1 0,3-1 5 0,1-4 0 0,-1-3-2 0,1-2 0 16,-4-1-7-16,-3-3 4 15,4-3 5-15,2 0-1 0,-2-1 3 0,4 1-1 0,-6-5-1 0,-8 0 2 16,4 0 0-16,0-2 4 0,-1 0-5 16,-3-3 4-16,-6 0-5 0,0 0 5 0,0 0 3 0,0-7 0 15,-1 3 3-15,1-1 0 0,1-2 0 0,-6 0 0 16,2-2-3-16,3-2-4 0,-2 1-1 0,7-2-1 16,-7-3-4-16,-9-2 3 0,2-2-6 0,3-3 3 15,1 1-7-15,4-6 6 0,-2-1-2 0,-6-4 4 16,2-3-9-16,3 2 3 0,-5-7 1 0,6 1 1 15,-1 1 3-15,4-3-3 0,3 2 1 0,-2-1-2 16,-1-4-2-16,2-1-1 0,2 0 3 0,4 2-1 16,5 2 7-16,5 2-3 0,-7-5-3 0,14 2 0 15,-9 3-3-15,-5 1 2 0,2 6 1 0,-26 0 0 16,20 1 1-16,4 7-2 0,-3 1 2 0,5 6-3 0,-7 2 2 0,2 5 0 16,-2 0-1-16,6 7-1 0,-7-1 0 0,-2 1-11 15,-1 3-5-15,6 0-5 0,-8 1-50 0,-1 3-79 16,-1 1-14-16,-3 6-31 0,0 2-155 0</inkml:trace>
  <inkml:trace contextRef="#ctx0" brushRef="#br0" timeOffset="8140.387">8309 3301 1493 0,'0'0'15'0,"0"0"-13"16,0 0-2-16,-12-1 0 0,10 1 21 0,2 0 9 15,0 1 2-15,4 3-2 0,-4 0-19 0,0 3 9 16,1 3-9-16,-1 0 8 0,0 3-10 0,0 0 4 16,1 1 2-16,-1 4 0 0,2-3 3 0,-1 3 17 15,1 0 0-15,1-2 4 0,-1 3-10 0,3 0-4 16,-1-5-1-16,-1-6 0 0,1 0 2 0,0-3-8 0,3-3-7 15,1 4 1-15,0-6-12 0,1 0 16 16,1 0 0-16,0-8 5 0,2 1-1 0,-1-8-11 16,0 3 7-16,0-3-8 0,-1-2 12 0,1 1-11 0,-2-4 1 15,1 3-3-15,-4 1-4 0,-2 2 1 0,-1-2 3 16,-1 5-1-16,-3-4 12 0,-5 1-7 0,-1 3 1 0,-6-1-3 16,3 1 2-16,-5 1 1 0,1 1-7 15,-3 4 5-15,3 1-7 0,-1 4 4 0,2 0 3 0,-1 4-3 16,1 1-4-16,-1 1-1 0,3 3-6 0,-5 0 3 15,3 0-9-15,3 1-14 0,2-1-13 0,6 1-9 16,-4-3-108-16,3 1-194 0,2-1-116 0,-4 2-52 0,12-3 521 16</inkml:trace>
  <inkml:trace contextRef="#ctx0" brushRef="#br0" timeOffset="11810.173">8929 3031 871 0,'-8'-6'19'0,"2"1"-1"16,1 2 16-16,5 3 32 0,-4 3 16 0,3-3 21 15,-2 1 1-15,0 3-12 0,0-4-41 0,3 3 13 16,0-3-9-16,0 0 9 0,0 0-16 0,0 0-7 16,-10 7 0-16,10 0-3 0,0-1-1 0,0-2-2 0,0 5 2 0,0-2-4 15,0 4-8-15,0-3 0 0,3-3-2 0,0 0 3 16,1 0 0-16,2 2-4 15,0-2-1-15,0-1-2 0,3-3-10 0,0 0 2 0,2 0 1 16,1-1 0-16,-4-2-1 0,4-5-1 0,1-3-5 0,0 0 3 16,5-1-4-16,0 1-4 0,0-2 5 0,4 0-5 15,-7-2 2-15,-2-2 0 0,-2-4 2 0,-3 3-1 16,7 1 4-16,-3-1-8 0,2 2 1 0,-6-4-2 16,-1 1 5-16,1 3-4 0,-1 2 2 0,-3 1-2 15,2 2 6-15,0-1 1 0,-6 2-3 0,0-2 3 0,-6 1 0 16,1 3 2-16,0 0-1 0,0 3 1 0,4 1 1 0,-11 0-5 15,-2 3 4-15,-6 3-3 0,2 2 7 0,2 3-9 16,-3 2 5-16,-3 3-6 0,-3 3 0 0,4 7 4 16,-3-2-6-16,7 8 6 15,-6 1 4-15,0-2 0 0,4 7 2 0,0 3-2 16,1 0 4-16,4 0 3 0,3 1 4 0,-1-7-2 0,2 0 3 0,4-2-3 16,2-4-8-16,3-1 5 0,1-2-11 0,3-3 0 15,4 3 0-15,3-8-1 0,1-1 0 0,3-3-2 16,5-5 3-16,4-2-3 0,3-1-2 0,6-2-1 15,6-5 4-15,3 0-3 0,0-7 7 0,-2-4-6 16,0-1-1-16,-4 0 0 0,1-2 3 0,-5 2 1 16,-2-2-4-16,-5 2 1 0,-1 2-8 0,-3 1 3 0,-4 1-2 15,-2 2-1-15,-3 3-43 0,-5 0-114 0,-2 4-31 16,-4 0-48-16,0 3-304 0</inkml:trace>
  <inkml:trace contextRef="#ctx0" brushRef="#br0" timeOffset="13043.905">9325 2405 640 0,'-1'-2'21'16,"-1"1"10"-16,-1 1-34 0,3 2 28 0,0-2 16 0,0 0 6 15,3 3 53-15,-3 2-40 0,2 7 6 16,-1-2-15-16,0 2 9 0,4 7-7 0,-2 0-6 0,0-1 3 16,2 0 6-16,-1-11 2 0,1 5 6 0,0 3-7 15,-1-3-9-15,1 8-16 0,1-12 0 0,0 5-3 16,-1-2 10-16,-2-8-6 0,1 9 8 0,-3-9-6 0,0 0 10 15,0 5-4-15,-1-8-2 0,0 0 1 16,0 0 0-16,0 0-15 0,0 0-1 16,0 0-5-16,0 0-3 0,0 0-8 0,-10-2 6 0,7-3-6 0,-2-2 4 15,1-2-1-15,0-1-2 0,-2 1 2 16,2 0 1-16,-1-1 5 0,-1-6-3 0,-1 6 4 16,2-5-5-16,1 4-5 0,-2 3 1 0,0-5-3 15,1 4 3-15,3-2-6 0,1 2 3 0,-1-2-5 0,2 2 3 0,2-6-7 16,0 6 2-16,3-1-4 0,-1 2 4 0,2-2 1 15,1 0-3-15,0-2 3 0,2 0 0 0,1 1-1 16,1-3 1-16,2 0-1 0,-2 0 2 16,4 1-3-16,1 0-2 0,2 2-2 0,-3 0-19 0,1 3-90 15,1-3-16-15,-1 3-36 0,3 2-142 0</inkml:trace>
  <inkml:trace contextRef="#ctx0" brushRef="#br0" timeOffset="14166.008">9825 2044 769 0,'-2'-2'10'0,"-1"-8"50"0,2 6 0 0,-3-6 21 0,4 10 20 15,0-1-22-15,-2-15-5 0,2 10-3 0,0-3-1 16,1 0-10-16,0 1-1 0,1 2-5 0,1 0-19 16,0 1 4-16,-1 3 1 0,0-4 0 15,1 3 0-15,-3 3-7 0,0 0-3 0,0 0 1 0,0 0 3 16,0 0-11-16,3-2 5 0,-4 14-8 0,-1-1-5 0,2 9 1 15,-3 1 0-15,-1-2 4 0,0 4 17 0,-2 1-7 16,3-2 2-16,-1 5-5 0,-1-2-1 0,1 0 7 16,-1-3-3-16,3-1 3 0,-1-1-6 0,0 0-11 15,2 1 2-15,1-2-6 0,0 0-5 0,0-4-1 0,4 3-1 16,1-3 0-16,1-4-5 0,2 3 5 0,-2-5-5 16,1-1 5-16,0 3-2 0,2-5-2 0,2 4 1 15,0-3-1-15,0-3 8 0,3 2-5 16,-1-7 1-16,2 1-2 0,0-1-3 0,-2-2 1 0,2 3-3 0,7-5 2 15,-6 4 3-15,2-2-3 16,-1-7 3-16,-10 5-3 0,5-1 1 0,-2 2-4 0,-1 2 3 0,13-2-5 16,-13 1 5-16,-2-3-50 0,-1 1-11 0,-12 3-21 15,6-1-88-15,0 3-167 0,0-2-109 0,-7 2-45 16,3-1 496-16</inkml:trace>
  <inkml:trace contextRef="#ctx0" brushRef="#br0" timeOffset="14479.7">9701 2250 901 0,'4'-1'145'0,"-8"0"-70"0,1-1 33 15,-4 2-57-15,0-1 101 0,2 1-7 0,5 0 7 16,0 0-19-16,0 0-63 0,0 0 1 16,0 0-6-16,8-1 5 0,-1 1-17 0,-2 0-13 0,6 0-6 15,0-2-1-15,3 2-16 0,4-3-3 16,-1 0 1-16,-1-2-3 0,2 2-3 0,2-1 1 0,1-1-8 0,-1 2 5 16,0-3-14-16,2 0 7 15,-1 2 0-15,-1 1 1 0,-1 1-7 0,1 0-124 0,-5 1-35 0,-5 1-73 16,-2 1-516-16</inkml:trace>
  <inkml:trace contextRef="#ctx0" brushRef="#br0" timeOffset="67436.995">3898 4743 405 0,'-1'-15'127'0,"-4"-1"26"0,6 5 32 0,-2-4-1 0,0 2-21 0,1-2-74 16,0 2 9-16,5 3-25 0,-5 1 5 15,0 9-5-15,0 0 2 0,0 0-3 0,-3 5-8 0,5 2-6 16,1 13 0-16,4 0-1 0,-1 1-1 0,-4 6-6 16,0-1 3-16,0 11-4 0,0 3-4 0,0 1-1 15,-1 2-4-15,-1 0 4 0,0 5-1 0,-3 7-2 16,1 3-3-16,0 5 1 0,-2-2-10 0,-1-5 4 16,-2 0 5-16,6-3-3 0,-5 0-3 0,0 0-5 15,1-8-8-15,-8-5 4 0,8 2-15 0,-2-3 4 0,1-2-6 16,4 1 4-16,-10-11-12 0,0-7 5 0,10 5 1 15,-3-8 1-15,5 1-11 0,8-5 11 0,-12-3-6 16,-13-1 7-16,17-5-10 0,-7-1 0 0,8-2-1 0,0-1 0 16,15-2-4-16,-17-3 6 0,5-1-6 0,-5-2 3 15,2-3-25-15,6 2-62 0,-20-3-8 0,12 0-23 16,5-2-61-16,4 4-96 0,8-1-33 0,-4 2-33 16,-5 2 349-16</inkml:trace>
  <inkml:trace contextRef="#ctx0" brushRef="#br0" timeOffset="67906.025">4083 5461 482 0,'6'-2'213'0,"-2"-2"-26"16,5-1 1-16,-6-1-16 0,2 2-39 0,-2 1-29 16,-1 1-5-16,1 0-10 0,-1 1-29 0,-2-1-4 15,0 2-1-15,0 0-2 0,2 0-5 0,2 2-6 0,-4-1-2 16,9 7-1-16,-9-2-9 0,-2 6 1 16,4 0-4-16,-11-1 3 0,11 8-6 0,0 0-5 0,-2 3 3 0,-2 3-3 15,-3 0 2-15,0-2-2 0,3-1-2 0,3 5 1 16,-2-9-5-16,1 1-4 0,0 1 3 0,0-10-4 15,3 3-1-15,2-2-6 16,1-5 1-16,2 1-2 0,-2-4-4 0,6 0 3 0,-4-2 1 0,6-3 1 16,0-2-1-16,-8-4 7 0,7-1-6 0,-1-3 8 15,-3-1-9-15,2 0 7 0,-2-4-4 16,3-3 4-16,3-3-11 0,-9 0 9 0,5 5-4 0,-13-1 7 0,0 2-6 16,7-1 1-16,0 1 1 0,-8 0 0 0,-3 2 1 15,0-1 1-15,-5-1-3 0,12 5 3 0,-1 2-6 16,-8 2 5-16,2 5-4 0,-11-2 4 0,7 1-5 0,3 4-1 15,-7-1 0-15,8 2-1 0,-11 1-7 0,7 2-6 16,-2 2-1-16,4-2-5 0,-1 2-34 0,-2-4-90 16,1 0-24-16,2 3-31 0,1-3-179 0</inkml:trace>
  <inkml:trace contextRef="#ctx0" brushRef="#br0" timeOffset="68606.2">4550 5646 1215 0,'0'0'59'0,"-3"6"59"0,4-3-20 0,-1 4 31 0,2-5-6 0,-2-1 4 15,-2 1-68-15,5-1-16 0,-3-1 2 0,-1-2-5 16,1 2 3-16,0 0-12 0,0 0-3 0,-4-7-2 0,3-3-14 16,0-5-9-16,1 7 3 0,0-5-3 15,1 7 12-15,2-3-8 0,-1-8 2 0,2 4-3 0,-1-7 6 0,-2 4-5 16,-1-2 5-16,-1 1-4 0,0-2 6 16,-2 0 1-16,3 4-5 0,0-3 3 0,-2 4-4 0,-1 2 11 15,-1 0-6-15,-2 4 7 0,-1-1-10 0,0 3 1 16,0 1 5-16,-2 0-2 0,2 3 9 0,-1 1-11 15,0 1 1-15,1 1-5 0,-2 1-5 0,1 3 3 16,-1 2 1-16,1 0 1 0,0 5 0 0,-2 1-3 16,1 2-1-16,-4-1 0 0,2 3-4 0,1 3 3 15,-6-1-2-15,9 2 1 0,-2-1-4 0,1-4 2 16,8 2-2-16,-5-3 3 0,4 1-5 0,1-5 5 0,-3-5-2 16,5 2 4-16,0-1-4 0,3-3-5 0,-2 2 4 15,-4-7-6-15,1 1 7 0,9-2-3 0,1 0 2 16,4 1-1-16,-6-8 3 0,0 0-3 15,-3-5 0-15,2 2-1 0,3 4 5 0,-3-1-2 0,-4 4-1 16,4-4-2-16,-1 3 0 0,0 2 5 0,3 2-1 0,-3 2 2 16,-1-1-3-16,0 2 0 0,-1 1 2 0,-2 3-2 15,-2-5 1-15,5 8 1 0,-2-3-3 0,0 0 2 16,0 3-1-16,-1 0-1 0,2 5 2 0,-2 0-1 16,4 6 6-16,-3 0-6 0,2-1 3 0,2 7-3 0,-2-3 0 15,-1 3 6-15,2 1-6 0,-2 1 2 16,2 0-5-16,-2 1 4 0,0 2 7 0,-4-3-1 15,0 1 15-15,-1 0 13 0,-2 2-5 0,-1-2 8 16,-2 1-6-16,0-1-6 0,-2-6 0 0,1 2-3 16,-2 0 8-16,-1-5-10 0,-2-1 8 0,-1-3-9 0,0-4 1 0,0-1-9 15,-1-2-3-15,4 1-1 0,-4-4-5 0,-5-3 1 16,0 1 0-16,-8-3-1 0,-1-3 1 0,2 2-3 16,-6-3-2-16,1-3 0 0,1-1-3 0,3-1-5 15,0 6-3-15,8 0-3 0,4 1-24 0,1 4-65 16,4-3-10-16,4 5-27 0,3 0-104 0,0 0-361 0,2 6 370 15</inkml:trace>
  <inkml:trace contextRef="#ctx0" brushRef="#br0" timeOffset="69841.987">4989 5946 552 0,'-1'2'82'0,"0"3"157"0,-1-3-88 0,1 2 5 15,-2-2-3-15,0-1-2 0,-1 2-45 0,2-2-3 16,-3 0-11-16,2 0 5 0,-2-1-22 0,0 0-16 15,-1-2 5-15,-2-2-9 0,1 0 1 0,0-3-12 16,-2-2-1-16,3-2-5 0,-3 0-13 0,2-6-2 16,0 0-4-16,-3-4 0 0,2-4-6 0,-3-4 3 15,2-4-2-15,0-10 1 0,1 1-8 0,3-7 3 16,5 3-1-16,0 0 3 0,0-4 2 0,3 8-3 16,-3-4 0-16,6 3-1 0,-1 0 7 0,5 0-7 15,-2 2 3-15,5-2-5 0,0 5-2 0,-2 0 3 16,4-1-3-16,-3 4 2 0,3 0-6 0,3 3 1 0,-2 3-1 15,4 5 1-15,-4-3-5 0,1 1 6 0,3 4 0 0,0-1 2 16,-6 5-8-16,2 1 2 16,-6-1 1-16,-7 7 3 0,9 1 4 0,-8 3-6 0,3 3 0 0,-5 0-2 15,-2 4 3-15,0 0-1 0,0 0 2 16,6 1-1-16,-5 3 1 0,2 0-3 0,-6 0-2 0,3-3 0 16,-5 1-1-16,2 1-12 0,2-1-3 0,1-2-8 15,-1 0-59-15,-11 5-75 0,7-4-17 0,0 1-28 16,7 1-162-16</inkml:trace>
  <inkml:trace contextRef="#ctx0" brushRef="#br0" timeOffset="70910.423">5305 5881 1259 0,'-7'5'174'0,"-6"-2"-69"15,4 1 39-15,-5-3-50 0,14-1 38 0,0 0-56 0,-2 2-2 16,2-2-20-16,-2-2-23 0,-2-1 0 0,2-3 1 0,4-1 1 16,-4-2 3-16,-4 0-16 0,3-3 6 0,2-2-9 15,6 0 6-15,6-2 2 0,-4-6-6 16,-6-4 5-16,3 4-2 0,0-10-4 0,2 5 4 0,9-6-6 16,-11-5-1-16,3 2-3 0,-3-5-3 0,-2 4 1 15,1-3-3-15,2 0-1 0,0 1-2 16,-2-2 1-16,5 4-4 0,2 3 0 0,-6-8-1 0,4 5 0 15,-5-2 0-15,-1 7 0 0,4 7 5 0,-2-2-3 16,1 8 0-16,-1-1 1 0,-3 2-3 0,5 10 3 16,-6-4 4-16,-1 5-3 0,0-1-1 0,1 8-1 0,0 0-6 15,2-9 4-15,1 9 0 0,-3 0 1 16,0 0 1-16,4 0 2 0,-2 6 2 0,-2-1-2 0,0 4-6 16,5 6 4-16,0-1 1 0,4 10 2 0,0 6 1 0,0 0-6 15,-1 1 0-15,2 6-2 0,0-3 2 0,0 1 6 16,0 4-2-16,6-4 4 0,-5-2-6 0,2-2 1 15,-2-2 2-15,-3-1 0 0,2 2-1 0,-1-2 3 16,4 1-2-16,-1-5 2 0,-2 3-6 0,2-5 8 16,-6-3-4-16,0 3 6 0,2-4-6 0,3 1 1 0,0-1 2 15,3-4-1-15,-5-6 3 0,-1 1 1 16,-7-3 2-16,5 7 0 0,-1-2-3 0,-4-4 0 16,11 6-5-16,-11-12 5 0,3 2 4 0,-4-3-5 15,0 0 2-15,24 4-3 0,-23-4 1 0,0-2 11 0,6-1-4 16,-21-3 6-16,13-4-3 0,0-1 1 0,1-1-1 0,-4-2-1 15,8 3-3-15,-2-9-5 0,-5-3 3 16,9 2-4-16,-13-3 2 0,0-3-5 0,7 2 1 16,-10-12-3-16,11 3 2 0,16-1 2 0,-21-5-2 15,0 3 2-15,8 2-8 0,-20-4 1 0,16-2 2 0,2 0 0 16,-5-4-2-16,7 4 3 0,-5-2-5 0,2 1 4 16,4 6 1-16,0 3-5 0,-1 8 2 0,12 3-3 15,-12 2 3-15,-1 1 0 0,7 4 1 0,-11 3-2 16,5 2 0-16,-1 1 2 0,2 2-2 0,2 1 0 0,-7 3-1 15,-1 1-3-15,-5 0 2 0,0 2-3 0,0 2-13 16,9 0-49-16,-2 1-14 0,-2 2-17 16,12 2-94-16,-10 3-82 0,1 1-48 0,0 3-41 0,0 2-461 0</inkml:trace>
  <inkml:trace contextRef="#ctx0" brushRef="#br0" timeOffset="71376.838">6052 5971 945 0,'-2'1'436'0,"-3"-2"-220"0,1 1-48 0,-2-4-21 16,1-1-14-16,0 2-42 0,-2-4-2 0,3 0-15 16,-5-4-26-16,2 0-14 0,-1-3-1 0,-2-2-4 0,3-2-8 15,-3-2 4-15,2-2-3 0,0 0 3 16,-2-4-8-16,2-8 1 0,-3-4-2 0,3 3 3 15,0-10-6-15,3 3-3 0,2-3 5 0,2-6-3 0,1 9 5 0,3 2-8 16,1 1 2-16,2 2-3 0,-2 0 5 16,4 4-8-16,2 0 0 0,-2 5 0 0,3-5 4 0,-2 4-9 15,2 5 4-15,-2-5-4 0,0 8 0 0,1-3 0 16,-1 2 1-16,2 7-1 0,-2-1 4 0,3 5-1 16,0-5-2-16,-3 6 0 0,1 0-2 0,-6 3-3 15,5 1 0-15,-7 2-1 0,4 0-1 0,2 1-28 16,-6-1-17-16,15 3-9 0,-12 2-114 0,-2 1-66 0,1 4-39 15,-8 3-33-15,6 2-377 0</inkml:trace>
  <inkml:trace contextRef="#ctx0" brushRef="#br0" timeOffset="71727.173">6306 5276 1668 0,'-5'0'167'0,"5"1"-101"0,0-1 15 0,0 0-43 0,0 0 14 0,0 8 15 16,1-3-5-16,3 1 5 15,-5 1-14-15,4 3-15 0,-1 3 0 0,-6 0-5 0,2 1-3 0,-4 3-10 16,-1 0 10-16,0 3-11 16,5 3 8-16,-1-2-7 0,1 3-2 0,-4-4 0 0,-2 0 1 0,2 3 0 15,4-3-4-15,10 2 2 0,-2 3-9 0,0-3-1 16,-6-4-1-16,-1 3 0 0,-1-7-1 0,4-2-1 15,6 4 0-15,0-7 0 0,4 3-4 0,-8-5 0 16,6 1 3-16,-3-1-2 0,0-5 3 0,6 5-2 16,-6-1-2-16,1-5 1 0,0-1-4 0,1 0 4 15,1-1 1-15,0 1 1 0,1 1-6 0,0-6 1 0,0-1 1 16,0 1 1-16,0 1 7 0,0 4-6 0,-3-2-1 16,2-2-1-16,0-2-8 0,-2-2-10 15,1 1-12-15,-5 1-3 0,2 4-76 0,-3-5-44 0,-1 2-14 16,-1 2-13-16,-2-5-91 0,-2 6-313 0,0-3 344 15</inkml:trace>
  <inkml:trace contextRef="#ctx0" brushRef="#br0" timeOffset="71942.055">6178 5534 1256 0,'-8'12'203'0,"3"-8"-39"0,0 0-4 0,2-6-15 16,-6 1-31-16,4-2-32 0,-3-1 0 0,7 4-18 15,3 1-49-15,0 0 1 0,7-2 2 0,-4 1 1 0,1-4 4 16,6 0-4-16,9 4-7 0,12-5 2 0,-16-5-8 0,10 5 1 16,-7-5 0-16,-13 1-1 0,22 2-6 0,-9 1 1 15,0-2 1-15,1 2 0 0,-2 1-2 16,0 0-4-16,2 3-18 0,-4 0-4 0,1-1-128 0,-1 3-239 16,-4-2-184-16,1-2-50 0,-6 1 634 0</inkml:trace>
  <inkml:trace contextRef="#ctx0" brushRef="#br0" timeOffset="72420.751">6536 5026 1260 0,'-3'5'141'0,"2"-3"-87"16,-5-1 31-16,4 1-48 0,2 5 50 0,2 7-38 16,7 7-2-16,11 0-14 0,-11 0-22 0,4 2-4 15,-2-3 8-15,-11 4-8 0,12 0 4 0,4-3 8 16,3 5-3-16,9-1 5 0,-12-3 3 0,-3 1 1 0,-3 1-3 16,-15 1 1-16,15-2-5 0,1 1 4 15,-4 0 3-15,8-1 0 0,-15 3 12 0,9 5-3 0,-8-7-3 16,0 4-1-16,-2-7-12 0,-7-3-3 0,6 10-3 15,-19-10 1-15,17 8-13 0,-5-4 3 0,-5-4 1 0,15 5 0 16,-12-9-4-16,-9 3 0 0,9-3-3 0,3-2 3 16,-6-1-3-16,5 0-4 0,-3-2-3 15,-4 1-3-15,4-2-24 0,2 0-39 0,0 0-20 0,-1-1-14 16,3 1-148-16</inkml:trace>
  <inkml:trace contextRef="#ctx0" brushRef="#br0" timeOffset="73193.1">6876 4592 1067 0,'-4'1'136'0,"3"-3"-26"0,-3 2 2 15,3-3-10-15,1 3-18 0,0 0-36 16,0 0-5-16,0 0-7 0,-1 11-8 0,5-1 0 15,0 0 4-15,1 3-3 0,4 6-1 0,1 6-8 0,0 4 1 16,6 4-2-16,-2-3 0 0,3 0 0 0,2 4 2 16,1 1 1-16,1 3 6 0,1 0 4 0,-2-3-5 15,0 4 6-15,1 2 2 0,-8-1 2 0,4 3 3 0,-5-5-1 16,-1-4 7-16,-3 0-10 0,-3-2 1 0,8 0-5 16,-10 0-11-16,4 0-6 0,-3 0-2 0,-10 2-1 15,8 4-8-15,0 1 7 0,-7-9-5 16,8 7 6-16,-16-3 0 0,6-5-9 0,4 7 7 0,-10-7-7 15,8-1 7-15,-6 0-5 0,-3 2-1 0,5-3-2 0,3 0-6 16,-2-2 6-16,3-1-3 0,-3-3 3 0,0 1-1 0,-3-5 1 16,5 1-2-16,-3-4 1 15,4 0-7-15,3 3 5 0,-1-3-8 0,2-3 5 16,-2 1-27-16,-2-4-79 0,5-4-15 0,-4-4-37 0,0-2-210 16</inkml:trace>
  <inkml:trace contextRef="#ctx0" brushRef="#br0" timeOffset="73726.999">7638 5430 2093 0,'-24'-3'119'0,"10"4"-69"0,-2-1-9 15,-2 0-8-15,18 0 32 0,0-2 7 16,5 0-1-16,13 1-3 0,-12-2-36 0,11 1-3 16,-3-1 1-16,2 1-2 0,3 1-6 0,-2 1-7 0,6-1-1 0,8 0-1 15,-10-1-7-15,-1 1-7 16,0-1 1-16,-13 1-3 0,11 0 3 0,-2-3 1 0,-2 4-1 16,1-1 1-16,-3 0-5 0,0 1-33 0,-3-2-13 15,0 1-12-15,-1 0-100 0,-5 1-110 0,1-1-58 16,-4 1-29-16,0 0 361 0</inkml:trace>
  <inkml:trace contextRef="#ctx0" brushRef="#br0" timeOffset="73928.342">7649 5629 1615 0,'12'4'287'16,"-2"-2"-162"-16,-13-2-24 0,-5 0-22 0,17 5 31 0,-7-7-27 15,6 4 2-15,8-2-16 0,-9-6-29 0,11 9-9 16,-3-5 2-16,6 2-5 0,-9-1-8 0,2-1-14 16,2-3-1-16,-7 3-5 0,6-5-3 0,-2 3 0 15,1 5-14-15,-2-11-3 0,0 7-139 0,-2-6-480 16,0-2 403-16</inkml:trace>
  <inkml:trace contextRef="#ctx0" brushRef="#br0" timeOffset="76530.68">8615 4835 935 0,'-21'-11'152'0,"9"3"-61"15,5 0-2-15,-1 0-1 0,8 1 9 0,2 2 22 16,-6-1-9-16,11 2 5 15,-7 1-57-15,-5 0-1 0,2 3 1 0,4 4 1 0,-1 4 5 0,11 8-23 16,1 6 1-16,-2 7-9 0,2 5-3 0,-11 7-15 16,6 9 8-16,-7 6-9 0,-1 8 16 0,4 7-1 15,-6 1 0-15,0 1-1 0,-2-5 2 0,1-1 12 16,-9-2-6-16,2-5 8 0,6-1-16 0,-6-5 4 16,11-1 3-16,-3-4-2 0,-4-3-5 0,0-7-9 15,3-6 1-15,5-3-3 0,-6-6-5 0,2-4-1 0,0-3-8 16,-8-4 4-16,13-3-7 0,2-4 0 0,-4-6 0 15,0 0-1-15,7-5-6 0,-8-7-4 0,4 3-7 16,1-8-2-16,-4 1-62 0,5-2-55 0,3-2-11 0,-3-3-16 16,0-2-72-16,4 1-300 0,-7 2 322 15</inkml:trace>
  <inkml:trace contextRef="#ctx0" brushRef="#br0" timeOffset="76981.101">8872 5510 1376 0,'0'-4'82'15,"0"4"26"-15,0 0 1 0,0 0 7 0,0 0-7 0,2-1-41 16,-2 6-6-16,0 3-9 0,0 1-7 0,-2 1-19 16,2 7 10-16,-1-1-14 0,0 2 5 0,1 6-13 0,-1-7 0 15,1 12-3-15,0-2-4 0,0 1 4 0,1-1 0 0,0-6 1 16,2-1-5-16,0-6-1 0,2 0-7 16,2-2 4-16,1-1-8 0,1-3 1 0,2-2 5 15,2-4-2-15,-1-1 5 0,1-1-7 16,0-1 0-16,1-2-3 0,6-3 4 0,-3-2 2 0,0-2-1 15,-5 0 3-15,-2-2 6 0,4 0-11 0,-6-2 2 0,3-5-3 16,-4 1 10-16,-2 1-4 0,5-2 7 16,-8 4-7-16,-2-5 7 0,-5-5 1 0,-7 3-5 0,-1 3 4 15,-6 0-1-15,6 7 14 0,-1-3-3 0,-1 1 6 16,7 2-4-16,-15 0-4 0,3 4 3 0,6 3-4 16,-7 3-7-16,8 8-5 0,-1-1-2 0,1 1 0 0,1 2-5 15,2-3-3-15,0 5-5 0,1-2-3 16,2 2-51-16,2 4-73 0,1-6-17 0,1 6-27 0,3-2-156 15</inkml:trace>
  <inkml:trace contextRef="#ctx0" brushRef="#br0" timeOffset="77613.188">9400 5761 1911 0,'-7'1'69'0,"1"1"27"0,1 0-6 0,1-2 13 15,2 0-17-15,2 0-48 0,0 0-1 0,-6-7-16 16,5 1-10-16,1-7-2 0,0 2 0 16,0-1-2-16,2 0-4 0,0-4-1 0,2 0 1 15,-2-6 0-15,1 0 0 0,-1 5-3 0,1-7 2 0,2 0-2 16,-4-3 3-16,3 0 4 0,-3 3 0 0,0 3 1 15,-1 1-1-15,1 2-4 0,-1 3 4 0,0 3-3 0,-1 3 14 16,-2 1-3-16,0 4 4 16,-1 2-2-16,1 2 12 0,-1 1-18 0,-2 2 4 0,1 2-8 15,-4 3 2-15,3 4-4 0,-3 2-4 0,1-1 1 0,0 5-1 0,-3-2 2 16,1 5 1-16,-3 1-1 0,1 0-6 0,3 4 6 16,-2 2-3-16,6-2 3 0,-2 3-8 0,0-5 5 15,1-4 1-15,-1 2 2 0,0-2 0 0,1 1-3 16,-1-3 0-16,9-2-1 15,-4-4 2-15,7-4-3 0,0-1-2 0,-5-4 0 0,4-2 4 0,2-2-7 16,5-3 7-16,-5-2-8 0,4 0 8 0,1-1 4 16,-4-2-6-16,5 1 3 0,-5-2-4 0,0 3 3 15,1 0 1-15,0 0 0 0,-1 1-1 0,2 3 1 16,-2 5-2-16,-1 0 1 0,1 1-1 0,-3 2 0 16,3-2 4-16,2 5-3 0,-2 1 0 0,1 2 3 15,1 1-3-15,3 2 1 0,-1 3-4 0,0 3 6 16,-1 0-3-16,-2 3 8 0,6 1 10 0,-7 2 9 0,1-2 3 15,-3 3 0-15,-2 1 7 0,1 0 0 0,0 2 2 16,-3-3-2-16,1-2-5 0,-5-2-3 0,-1-1-4 0,0-1 1 16,-9 3-8-16,2 0 2 0,-2-6 1 0,-7-2-1 15,5-3-13-15,-3-2 2 0,-1-2-5 0,2-3 4 16,-2 0-7-16,0-5 4 0,-1-1-3 0,0 0 2 16,1-6-4-16,-2-1-1 0,1 0-4 0,-5-4 2 15,0-2-12-15,1-2 3 0,-3-1-10 0,12 4 4 16,1 6-35-16,-5 0-70 0,8 0-7 0,1 2-31 0,0 1-104 15,10 1-269-15,-2 7 309 0</inkml:trace>
  <inkml:trace contextRef="#ctx0" brushRef="#br0" timeOffset="78416.82">9918 5976 947 0,'2'5'131'0,"0"1"44"16,1-3-7-16,-2-1 17 0,-1-2-28 0,0 0-44 16,0 0-1-16,-2 9-16 0,0-7-21 0,-2 1-17 15,-1-7-2-15,-1 0-4 0,-1-1-4 0,0-2-10 16,-2 1 8-16,0-3-9 0,-1-1-2 0,-1-4-8 15,1 0-4-15,-3-4 1 0,0-3-7 0,1-2-3 16,0-6-4-16,2 0 1 0,-1-6-2 0,-2-7 7 0,3-3 1 16,-2-9 0-16,2-1-5 0,1-2 3 0,3 0-4 15,3 4 5-15,1 1-3 0,8 1 0 0,-1-1 0 0,6-1-2 16,-1 5-5-16,1 1-3 0,2 1 4 0,0 9-3 16,1 0 4-16,5 7-1 0,1 0-5 15,8 1 3-15,-5-2-5 0,4 2 4 0,3-1 2 0,-1 2-2 16,4 3 0-16,-5 1-6 0,2 4 3 15,-10 1-3-15,1 4 5 0,-5 4 0 0,-4 2-1 0,-3 6 0 16,-9 2-2-16,2 4 10 0,-6 1-7 0,-2 3 7 0,3 0-14 16,2 4-28-16,-2 2-8 0,1-1-12 15,-3 1-74-15,-5-3-79 0,-2 1-32 0,4-1-35 16,-5 1-298-16</inkml:trace>
  <inkml:trace contextRef="#ctx0" brushRef="#br0" timeOffset="79294.9">10122 5967 1304 0,'-8'5'99'0,"6"-1"162"0,-1 0-146 0,-1-1 25 16,7 0-16-16,-7-1 12 0,4-2-68 0,0 0-10 16,-10 6-8-16,10-7 1 0,8-2-9 0,-5-4-5 15,7-2 5-15,-7-2-5 0,-8-3 0 0,4-1-8 0,2-3-1 0,2-3-1 16,5-2-3-16,-4-4 1 0,2 0-3 0,2-7 1 16,-2 1-1-16,-1-11-6 0,-2-2 0 15,-5-2-4-15,4-5-6 0,2 4 2 0,0-5-4 0,5 2 4 16,-4-1-4-16,-1-1-5 0,1-3 3 15,2 3-3-15,-6 1 3 0,4 5 3 0,-3 7-1 16,3 8 0-16,-14 5-5 0,13 9 0 0,3 4 0 0,-3 3 1 16,14 3 0-16,-16 3 0 0,-3 2-3 0,1 4 2 0,1 0 0 15,1 7 0-15,6 3 1 0,0 6 0 16,-3 4-6-16,6 10 2 0,-2 6 2 0,2 9 0 0,1 3 5 0,0 5-2 16,-2 1 0-1,2-2 0-15,0-1 0 0,1-4-1 0,-2 2-2 0,5-4-1 16,-3 4 4-16,-1-3 0 0,4-3 3 0,0-6-2 0,-4-6-2 15,-4-5-1-15,5-2 0 0,-9-2 0 0,9-2 2 0,1-5 1 16,-3-2 0-16,-2-5 1 0,4 0 2 0,-2-4-1 16,-4-3-1-16,-1-2 1 0,1-1 10 0,-2-6 10 15,2-3-1-15,11-2 3 0,-14-2-2 0,0-10-10 16,1 0 7-16,-4-3-9 0,5-7 5 0,1-2-2 16,-6-2-1-16,4-4 1 0,-5-3-1 0,0-1 1 15,2-3-1-15,-1-4 0 0,0-2-6 0,6 0-1 16,-3-4-2-16,-9 1 0 0,11 11-2 0,8 6-3 15,-7 7 1-15,9 8-1 0,-9-1-1 0,-12 5 2 0,11 3-1 16,-4 1 0-16,1 4-1 0,2 2 1 0,-1 3-5 0,-4 4 2 16,0 6-19-16,0 0-43 0,5-1-7 15,4 6-15-15,-9 3-62 0,0 5-96 0,1 4-31 0,-3 1-52 16,3 4-392-16</inkml:trace>
  <inkml:trace contextRef="#ctx0" brushRef="#br0" timeOffset="79832.073">10811 5868 835 0,'0'-2'94'0,"-2"-1"197"0,1 0-141 0,1-1-11 16,-1 0-1-16,1 0-11 0,0 2-42 0,0-4-7 15,0 2-1-15,1 0-3 0,-1-1-9 0,1 2-23 16,-1-1 5-16,0 4-10 0,0 0-1 0,0 0 1 0,0 0-7 15,0 0 4-15,0 0-16 0,-3 6-8 0,0 1-2 0,2 0-1 16,0 4-2-16,-1 0 0 0,-1 3 2 0,0 3-4 16,0-2-7-16,2 0 6 0,0 2-2 15,1-2 6-15,0 1-6 0,2-2-1 0,1-1 1 16,1 2-3-16,3-6 1 0,-1-1 1 0,3 0 1 0,0-10 0 16,0 5-4-16,2-3 2 0,1-5-2 0,-1-2 3 15,4-2 6-15,-1-1-2 0,-1-2 4 0,0 1-4 0,-2-5-3 16,3 0 14-16,-3 1-7 0,-2-3 12 0,0 1 0 15,-6 2-3-15,1-1 0 0,4 2-2 0,-9 1-5 0,0 1 4 16,-2-1-1-16,-4 0 1 0,5 1-1 16,-10 2-3-16,1-1 3 0,-4 8-3 0,-1-2-1 15,5 5-3-15,-3 1-1 0,2 0-1 0,0 4-4 16,2 3-3-16,-1-1-11 0,0 3 2 0,0 1-62 0,2-1-132 16,2 2-40-16,2-2-67 0,2 1-506 0</inkml:trace>
  <inkml:trace contextRef="#ctx0" brushRef="#br0" timeOffset="83733.369">11089 4544 678 0,'-7'1'113'0,"0"0"39"0,1 2-33 0,1-6 73 0,-2 3-31 16,6 4-26-16,-6-4-10 0,7 2-73 15,-1-3 1-15,-9 0-17 0,13 2-17 0,-3-1 11 0,-5 1-6 0,18 4 9 16,-7 0-8-16,7 11-1 0,0-4-3 15,-5 2 0-15,7 5-10 0,2-1 9 0,3 7-2 16,-1 5 5-16,2 3 7 0,0-2-11 0,0 1 1 16,3 1-6-16,-6-2-5 0,5 3-2 0,-2 1 6 0,1 7-4 15,1 1 6-15,-2-3 6 0,0 4 1 0,1 0 2 16,5-1 8-16,-9 1 0 0,4-2-2 0,-15-3 1 16,2 0 4-16,6 2-2 0,-6-1 1 15,11 5-4-15,-17-3-14 0,6 6 2 0,-8-10-4 0,2 1 4 16,6 2-8-16,-13-8 6 0,4 8-5 0,0-7 6 15,-9-2-8-15,-4 1 4 0,-1-2-2 0,-8 1 2 16,5 0-9-16,4 2 0 0,-1-1-1 0,8 1 1 0,-10-2 1 0,0-4 4 16,1-3 0-16,-5-10-1 0,10 4-9 15,-3-5 8-15,3-1-7 0,1 2 8 0,-1-4-5 0,1-9-4 16,0 5 3-16,0-6-3 0,0-1 3 0,2 3-6 16,1-4 4-16,-1 1-5 0,2-2 0 0,1 1-38 15,-1 1-12-15,1-2-13 0,2 2-91 0,1-2-85 16,1 0-39-16,1-2-40 0,0-1-380 0</inkml:trace>
  <inkml:trace contextRef="#ctx0" brushRef="#br0" timeOffset="85919.529">12285 5123 1136 0,'-2'-4'82'0,"-2"-3"94"0,3 0-64 0,1-2 21 0,-1 3-17 16,1 0 12-16,0 6-55 0,0 0-9 0,0 0-3 0,0 0 0 15,1-4 12-15,0 13-10 0,0 8 4 0,0 7-10 16,1 9-25-16,-2 7 5 0,0 4-8 0,0 3 8 16,-2-2 0-16,0 1-9 15,0-3 5-15,-2 1-7 0,2-2 12 0,1 8-5 0,-2-10-2 0,0 3-2 16,0-3-10-16,0-10-7 0,1 6 0 0,-1-9-4 15,2-2-8-15,1-2 1 0,-1-6 0 0,1-2 0 16,0-2-1-16,1-3 0 0,0-2-2 0,-1-8 0 16,0 0-6-16,0 0-52 0,11 4-5 0,-8-8-23 0,1-5-76 15,-2-2-76-15,2-4-27 0,-1 0-30 16,1 0-225-16</inkml:trace>
  <inkml:trace contextRef="#ctx0" brushRef="#br0" timeOffset="86204.368">12025 5435 1118 0,'0'0'177'0,"-2"2"37"16,-8-1 33-16,-6 0-106 0,1 1-18 0,6 1-8 0,5 0 0 15,4 1-7-15,1-1-42 0,1 1-17 0,5-2-2 16,-1-1-2-16,3 4-2 0,7-1 0 15,-1-1-6-15,9-2 2 0,4 0-18 0,2-1 2 16,0-1-5-16,-1 0 3 0,-1-5-5 0,3 0 10 0,1 2-3 16,1-5 3-16,1 4-22 0,-4-5 0 0,1 2 1 0,2 1 0 15,-5 0 2-15,1 3-4 0,-7 1-4 0,-6 2 1 16,0-1 0-16,-10 1-35 0,6 1-23 0,-12 0-13 16,11 4-160-16,-3-3-206 0,-5 2-201 0,12 2-39 15,-8-3 685-15</inkml:trace>
  <inkml:trace contextRef="#ctx0" brushRef="#br0" timeOffset="87289.918">13206 5400 666 0,'-6'-3'104'0,"3"0"72"0,1 0 16 15,-1-1-42-15,3 4-18 0,0 0-27 0,0 0-8 0,0 0-8 16,0 0-42-16,0 0 14 0,0 0-7 0,-2 1 8 15,5 8-12-15,0 1-8 0,0 4 1 0,1 6-3 16,1 4-3-16,0 3 8 16,1 7-3-16,-1 2 5 0,3 0 0 0,-1-2-10 0,0 1 3 0,-1-2-6 15,-1-1-3-15,2 1-5 0,-1-6 2 0,0-4-2 16,0 1 1-16,0-3-7 0,-1-2-3 0,-1-2 0 16,0-1-8-16,1-3-1 0,-3-3 2 0,-1-3-2 0,0-1 1 15,-1-6-2-15,0 0-1 0,0 0 1 16,0 0 3-16,0 3 1 0,1-9-1 0,-2-1 0 0,0-3-6 15,0-4 3-15,-1-1-3 0,-3-3 2 0,1-1 0 16,-2-3-5-16,-1-2 7 0,2 0-7 0,-2-6 3 0,-1-1 0 16,0-6-4-16,1 2 3 0,0 0-2 15,2-5 5-15,1 3-1 0,1 1 2 0,3 2-7 0,2 4 3 16,1 2 3-16,2 1-1 0,1 0 8 0,1 3-1 16,2 2-1-16,2 0 1 0,-1 2-3 0,2-1-3 15,1 3 1-15,-1-1-3 0,3 6 5 0,-3 0-9 0,8-3 4 16,-1-4-4-16,4-3 2 0,12 8-1 15,-9 3-1-15,6 5 0 0,-3 0 0 0,-9-2 2 16,5-2-3-16,-8 3 1 0,3 8-4 0,0-3-5 16,-4 1-22-16,-1 1-2 0,-5-1-148 0,0 7-224 15,-3 2-187-15,3 4-45 0,-3 6 644 0</inkml:trace>
  <inkml:trace contextRef="#ctx0" brushRef="#br0" timeOffset="89241.542">14204 4811 244 0,'0'-9'259'0,"-1"-3"-109"0,-2-1-28 0,3 0 1 0,0 0 30 0,3 0-31 0,-1-2-3 15,3 2-11-15,-2 0-25 0,0 1-6 0,0 2 1 16,1-4-3-16,-1 3-4 0,1-3-4 15,-2 3-2-15,1 7-1 0,-2-5-9 0,0 10-11 16,1-2 3-16,-2 1-5 0,0 0-6 0,4 9 1 16,-4 0-6-16,0 7 5 0,-1 2-2 0,-4-1-16 0,1 7 12 15,-1 3-13-15,-1 1 9 0,-3 9-4 0,2-1 0 16,-2 3 0-16,1 2 1 0,1 5 16 0,0-3-6 0,0 4 10 16,1 2-6-16,0-1-7 0,-1 4-1 0,-5-4-4 15,6-2-7-15,0-5 1 0,3-2 1 0,5-4 0 16,-2-1 3-16,1-4-13 0,2 1 4 0,-1-2-7 15,1-2-1-15,3-3 1 0,0 1-3 0,0-7 2 0,1-1-5 16,1-5 6-16,3-6-7 0,3 2 5 0,0 2-5 16,3-6-2-16,1 3 7 0,1-7-5 0,4-3 7 0,-1-2-7 15,0-10-1-15,4 9 0 0,-1-6 4 16,4 3 0-16,-1 4 2 0,-4 0-3 0,4 1-1 0,-7-3 3 16,4 0-3-16,-4 0 2 0,-9-2-4 0,2 5 1 15,-6 5 0-15,-1-2 1 0,2 1-5 0,-1 0-26 16,-6-1-11-16,-2 1-11 0,5 3-84 0,-6-2-79 15,1 2-22-15,-5-1-34 0,0-6-231 0</inkml:trace>
  <inkml:trace contextRef="#ctx0" brushRef="#br0" timeOffset="89570.611">13956 5260 2004 0,'-5'-2'140'0,"0"1"-31"0,1 0 1 0,4 1-10 0,4-3-7 16,0 2-18-16,-2 0-4 0,-2-6-5 0,4 7-13 0,12 0-6 15,7 0-1-15,4 1-2 0,2-2-6 0,-7-3-17 16,6 1 4-16,2 2-9 0,-3-4-4 16,6 0-4-16,-1 2-3 0,1-4 1 0,-3 4 1 0,2-5-5 15,-1 4 4-15,10 4-5 0,-12 0-3 0,-4 3 6 16,-7-1-9-16,-10 3 1 0,7-3-75 0,-4 4-257 16,2 2-117-16,-13 6-77 0,9 5 535 0</inkml:trace>
  <inkml:trace contextRef="#ctx0" brushRef="#br0" timeOffset="133980.218">8035 7519 458 0,'-5'-5'428'0,"2"2"6"0,1-2-337 15,-2 4 9-15,-1-1-5 0,5 2-4 16,0 0-5-16,-2-5-8 0,7 5-45 0,-5 0-1 0,0 0-3 16,0 0 1-16,0 0-3 0,0 0-3 0,0 0 4 0,1 9-4 15,2-3 0-15,2 0 3 0,-1 2 3 16,-4 1-2-16,1 2-2 0,3 2-13 0,4 5-2 0,-3-2-3 15,-1 4-2-15,-2 4-4 0,-2-2 3 0,6 8-3 16,-3 0 2-16,-1 6 2 0,4 1-3 16,-10 4 3-16,3-2-4 0,2-4 0 0,3 2 1 0,2-3-2 15,-3-1-1-15,3-1 1 0,-4-1 0 0,-3 5 2 16,11 2 4-16,-6 2-5 0,-1-1 1 0,10 5-2 16,-13-5 4-16,3 2-3 0,2 3 2 0,-5-5-2 15,0 1 4-15,-1 0 1 0,-4-2 0 0,4 3-1 0,5 3-7 16,1-3 5-16,1 3-3 0,11 1 3 0,-22-7-4 15,6 4 2-15,-2-2 0 0,-19-4-1 0,20 8-2 0,1-4-2 16,0 0-2-16,-1 5 1 0,5 2 5 0,-16 1-7 16,12 2 5-16,1-7-6 0,-5 1 5 15,16-2 0-15,-13 0 2 0,3 6-1 0,0-4-1 16,-3 3 2-16,0 0-5 0,10 6 3 0,-12 2-1 0,4 0 1 16,-1-4 0-16,-2-3 0 0,1-2-4 0,0-2 5 15,-4 5-2-15,-7-2 2 0,8 0-6 0,1 6 1 0,-2-9-1 16,2 5 1-16,2 2 1 0,0-5 0 15,6 8 1-15,4-8 0 0,-10-4 8 0,-1 2-10 16,-7-3 10-16,1 4-10 0,10 4 3 0,1 2 1 0,0-3-3 16,-1 1 4-16,-3 0-5 0,0 0 4 0,0 0-4 15,-4-4 6-15,-2-1-6 0,9 1 4 16,-2 1-3-16,4 0 3 0,-3 2-7 0,-4-1 3 0,-2 0 3 0,8 3-1 16,-3-2-2-16,1-1 3 15,4 1-4-15,-7-2 4 0,-3-4 1 0,4 6 0 0,-2-6-1 0,11 5 0 16,-6-4-3-16,-1 8 0 0,11 2 2 0,-14-5 0 15,3 3 3-15,-1-7-5 0,-3-1 2 0,-12-2-3 16,19 2 7-16,0 1-1 0,-6 1-2 0,17-1 1 16,-13 7 5-16,-3-3-5 0,1-2 6 0,-2 6-9 15,-2-8-1-15,8 3 7 0,-6 0-2 0,-6-4 4 16,11 1-5-16,-14-1 6 0,7-6-4 0,12 5 5 0,-9 5-4 16,8-4 0-16,-4 5 0 0,-6-3 0 0,-3-11 1 0,-1 3 6 15,6-7-1-15,-2 1 3 0,1-4-1 0,3-1-5 16,-4-2-2-16,3-4-1 0,-1 1-1 15,-3-3 3-15,5-1-1 0,-10-2 0 0,8-1-2 0,2 4-1 16,-2-7-1-16,11 7 0 0,-9-5-4 0,-7-5 4 16,6 3-1-16,-1-4 3 0,0 0-6 0,1-1-3 15,-1 0 3-15,0-4-3 0,1 0 5 0,-1-2-6 16,0 0 2-16,0 0-3 0,-2 0 7 0,2 0-2 16,0 0-4-16,0 0 0 0,0 0-12 0,0 0-53 15,-2-6-5-15,5 1-25 0,-3-1-88 0,0 6-191 0,3-5-140 16,-2-4-45-16,6-2 569 0</inkml:trace>
  <inkml:trace contextRef="#ctx0" brushRef="#br0" timeOffset="135859.316">8183 13541 1310 0,'-4'0'112'0,"-2"1"-44"0,0-2 14 16,6 1-17-16,0 0 61 0,-11-5-27 0,10 3-3 15,-11 0-12-15,12 2-34 0,-16-5-9 0,9 3 6 0,10 0-6 16,-4 2 4-16,2 0-3 0,9-2-7 0,-16 0 4 15,6 2-5-15,8-1-8 0,-7 1 3 0,5 0-5 16,-6 0 1-16,-10 2-5 0,10-1-1 0,4 0-1 16,-1-1 2-16,13 0-8 0,-4 6 8 0,-16-3-9 15,13 1 4-15,-5 0-2 0,3-4-5 0,11 1 3 16,-8 1-9-16,3-2 0 0,-1 0 3 0,3-1-3 16,1 0 0-16,-6 0 0 0,6-2 3 0,0 2-1 0,1-5 4 0,5 5-5 15,-3-1 2-15,4-3-2 0,-3 4 4 0,4-1-7 16,2-3 0-16,3 5-1 0,-2-5 5 15,1 3-3-15,4 2 1 0,-8 0-2 0,11 1-1 0,8 1 3 16,-12-2-2-16,-5-1 2 0,1 0-2 0,-11 1 2 16,7-4-2-16,7 4 0 0,-4 2-1 15,3-2 2-15,2 3-1 0,1-3 0 0,4 0 0 0,8 4 0 16,-5-7 4-16,4 3-4 0,-8-1 0 0,-3-4 0 16,5 7 0-16,-5-2-2 0,1 0 5 0,-1 0-3 15,-1-3 1-15,2 0-1 0,2 3 4 0,4 0-6 16,4 0 2-16,-2 3-3 0,1-5 4 0,1 1 0 15,-5 0 1-15,1-3-1 0,-2 4 1 0,-6-5 0 16,-2-1-2-16,4-2 0 0,-2 1-3 0,5 7 6 0,2-1-2 16,-4 2 3-16,7 4-6 0,0-5 2 0,-1 0-2 0,9-2 3 15,-11-2 1-15,-8 3 3 0,1 0-3 16,-7-2 1-16,2 0-7 0,7-1 1 0,-3 4 3 0,4-2-1 16,3 2 7-16,7-1-7 0,-4-4 5 0,3-1-5 15,-9 4 7-15,-12 1-2 0,15 1-4 0,-10 1 2 16,8-1 1-16,-1 0 3 0,-7-4-2 0,2 3 1 0,1 0-3 15,3-3-1-15,-1 9 2 0,11-6-2 16,-9 1 8-16,14 0-8 0,-8-2 4 0,-9 5-5 16,8-3 3-16,-13 4 1 0,7-6-1 0,-2 2 1 0,-1 3-2 15,-2-3 0-15,1 0 4 0,4-4-3 16,-1 3-1-16,0 0 6 0,9 7-7 0,18-3 7 0,-17 3-9 0,0-3 0 16,-4-8 4-16,-18 11-2 0,14-6 3 0,1 2 0 15,-4 3-3-15,-1-8 4 16,3 3 1-16,4 2-5 0,3-6 5 0,15 5-5 0,-4 6-1 0,6-9 3 15,-8 10-3-15,-24-4 4 0,8-8-2 0,-9 5 0 16,8-6 1-16,5-3 0 0,-2 4 3 0,2 0 0 16,4 3-1-16,4-1 0 0,-5-3-5 0,8 5-1 15,-3 5 3-15,-14-4-2 0,14 4 4 0,-11-5 4 0,-1-5-8 16,8 6 4-16,-8 0-3 0,2 0 0 0,3-1 2 16,13 4-3-16,-9 1-3 0,2-4 2 0,-1 2 2 0,-8-4 1 15,6-1 4-15,1 5-2 0,-5-3-1 0,-3 2 2 16,0-2 1-16,4-4-3 0,-3 3-2 15,3-4 0-15,7 3 3 0,-3-1-1 0,2-1 2 0,0 0-2 16,-3 2-4-16,-1-2 1 0,0-2 0 16,-1 5 1-16,-4 2 1 0,2-4 1 0,4 6 1 0,1-3-1 15,5-2-3-15,0-1 3 0,-3 3-2 16,3 1 4-16,-7-4 6 0,0 6-6 0,2-3 0 0,-3 1-2 0,3 1 0 16,2-2 7-16,2 3-2 0,10-6 3 15,-6 3-11-15,-7 0 5 0,7 0-1 0,-19 1 2 0,13-4 5 16,4 5-8-16,-9-5 5 0,13 3-7 0,-8 6 3 15,4-6 0-15,3 1-1 0,-3-4 0 16,0 0-3-16,7 3 6 0,-10 1-3 0,-3 0 4 0,-2 0-11 16,-10-1 4-16,7-1-1 0,3 1 3 0,-2-2 2 0,6 0 0 15,-5-2-1-15,1 0 0 0,3 1-3 0,-8-3 3 16,1 3 0-16,-10 1 2 0,2 1-2 0,1-2 5 16,-1-2 3-16,9-1-1 0,-8-5-2 0,2 7 4 15,-1-3-5-15,2 2 5 0,3 4-3 0,2-4-6 0,3 6 1 16,-5-3-2-16,-5 2 0 0,-2-4 3 15,-6 1-1-15,2 3 2 0,0 0-1 0,-1 3-1 0,0 0 3 16,-5-6-3-16,4 7 0 0,2-4-2 16,0 1-1-16,3 3 0 0,-2-8 8 0,6 5-7 15,0 3 3-15,1 1-4 0,-1 0 2 0,-7-2 2 0,-1-6-1 0,10 5 0 16,-13-7-1-16,7 4 3 0,-3 1-2 16,-7 0 3-16,5 3-5 0,-3-3 1 0,-1-2 3 15,1 0-3-15,-1-6 6 0,0 8-9 0,-2 3 2 0,0-6-3 16,-2 3 6-16,-2-1 1 0,-2-6-6 0,0 8 5 15,0 2-3-15,-3-3 1 0,1 4 2 0,0-1-3 16,-4-4-2-16,0-2 7 0,-4 2 1 0,6 0 2 16,-6 0 0-16,0 1 2 0,3 0-2 0,-11-1 2 0,8 1-2 15,0 0-1-15,0 0-4 16,0 0 2-16,0 0-7 0,0 0 0 0,0 0 1 0,0 0 1 0,0 0 0 0,0 0-1 16,-12-6-3-16,12 6 0 15,-1 3-7-15,-3-4-67 0,4 9 0 0,-5-7-32 16,1 1-81-16,4-2-165 0,-3 7-81 0,-3-5-47 0,1 3 486 0</inkml:trace>
  <inkml:trace contextRef="#ctx0" brushRef="#br0" timeOffset="186303.032">8758 11128 691 0,'-13'-2'113'15,"11"-1"-55"-15,-4 0-29 0,6 1 30 0,-2 0-68 0,2 2 3 16,0 0 2-16,0 0 6 0,0 0-2 0,0 0 3 15,0-1-7-15,0 0 4 0,0 0 7 0,-3-11-2 16,6 12 10-16,-3 0-5 0,0 0-1 0,-3 2 2 0,1 0 13 16,0 1 1-16,2 1 0 0,0 0 0 0,2 2-4 0,0 1-6 15,-2 0 3-15,-1 2-5 16,-2-1 2-16,3 1 14 0,-1 1-2 0,-1 0 8 0,1 1 7 16,-1-1-6-16,-1 3-1 0,3-2-2 0,0 1-8 15,0-2-10-15,3-4-3 0,2-4-2 0,-2 1-3 0,-3-3 0 16,0 0 5-16,15-1-3 0,-13-1 6 0,-2 0-4 15,3-5 1-15,-2 1-1 0,5-1 11 0,6 1-8 16,-7 2 4-16,-2-5-7 0,3 2-8 0,0-1 8 16,-1-1-7-16,-3-2 7 0,0 0-5 0,1 2-5 15,-1-2 1-15,2 2-3 0,-2-2 3 0,-2 3 1 16,1-1 2-16,-1 1-1 0,0 1-2 0,0-1 5 0,0 1-2 16,-3 2 3-16,0-1-10 0,0 2 5 15,-2 2 1-15,0-1 3 0,1 3-1 0,-2 0-8 16,0 3 2-16,1 3-3 0,-2 0 5 0,-2 2-2 0,2 1 1 15,1 3 0-15,-1 0 7 0,4 2-3 0,-4 2 3 16,-2 0-1-16,4 0 20 0,2-1-7 0,-6-1 2 16,5 2-4-16,-2 3-5 0,1-4-2 15,6-1-1-15,-1-5-2 0,0-9-7 0,6 7-2 16,0-2 1-16,2-5-1 0,-1 0 11 0,-1-5-13 0,0-3 7 0,0 5-7 16,-1-6 12-16,0 0-8 0,1-2 2 0,3 1-3 15,-2-1 7-15,-1-2-5 0,1 0 1 0,-4-1-2 16,2 0-2-16,0 1 3 0,-2-2 3 0,2 1 0 15,-3-1-2-15,0 0-1 0,0 1 1 0,-2 1 0 16,0 2 6-16,0 1-7 0,-4 2 3 0,-1 0-4 16,0 2 1-16,-4 0 2 0,3 2-4 0,3 3 3 0,-4 0-3 15,3 2 3-15,-6 3 0 0,0 1 0 0,-1 3-3 0,1 2 0 16,4 2 0-16,-9 2 0 0,7 1 6 0,-13 2 1 16,12-1 0-16,7 0 0 0,-3 1-4 15,11-3-1-15,-7 2 3 0,-7-5-3 0,7-2-1 0,3-1 5 16,-1-2-5-16,12-4 4 0,-6 1-5 0,-1-5 0 15,2-5-2-15,-3 6 2 0,10-5-7 0,3 2 10 16,-2-5 1-16,8-1 1 0,-10-2-12 0,0-1 4 16,-1 4-11-16,-2-2 6 0,-1 0-45 0,0 2-59 0,-5 0 1 15,1 2-21-15,-2 0-12 0,-3 1-65 16,-1 1 2-16,-1 3-29 0,-4-2-50 0</inkml:trace>
  <inkml:trace contextRef="#ctx0" brushRef="#br0" timeOffset="187656.618">9653 9990 599 0,'-10'0'89'0,"-1"0"325"16,6 0-412-16,2 5-1 0,-3-1-2 0,2 3 0 16,-2-1 1-16,4 2 3 0,-1 1-3 0,-3 1 3 15,2 2-1-15,8 0 25 0,-5 1 5 0,1-2 5 16,-2 1 15-16,-6-1 10 0,6-1-8 0,-2 0 6 16,3-3-22-16,-4-2-15 0,9 3-1 0,-5-4-5 15,2 0-8-15,7 0-2 0,-7-4 2 0,12 1-2 16,-5-1 1-16,-5-3 6 0,7 0-1 0,2-2 4 15,2 0-4-15,-4-3 6 0,-3-1-2 0,-5-1 3 0,2 0-2 16,7 2-2-16,-4-3-6 0,3 0 2 0,-2 1-7 0,-2-2 2 16,2-1 1-16,2 3-1 0,-6-1-8 0,2 2 6 15,-5 0-6-15,-1 1 6 0,2 3-1 0,-2 1-2 16,0-1 6-16,0 3-5 0,0 2 3 0,0 0 5 16,0 0-4-16,-9-7 5 0,5 7-1 0,-1 2 3 15,0 1-2-15,-1 2 2 0,-1 1-3 0,1 2-4 16,3 0 0-16,-3 3-4 0,-2 0-3 0,-5 0 10 15,6 1 0-15,-1 0 4 0,3 1 3 0,8 0 0 0,-4-1-3 16,-6-2 2-16,7 1-10 0,0-2 1 16,-1-2-5-16,10-1 4 0,0-1-6 0,-6-4-2 0,8 1 2 0,-2-2 0 15,-3-1 3-15,5 0 1 0,-7-3 2 0,5 0-2 16,-1-2-2-16,-1-2 0 0,-3-2 1 16,4 1 0-16,-3-1 8 0,2-1-6 0,1 0-1 0,-1-1-2 15,-2-1-2-15,1 2 4 0,0-1-1 16,-1 0 1-16,-3 0 1 0,2-1-1 0,-2 3 0 0,-1-1 0 15,3 2-3-15,-3-2 3 0,-1 1-3 0,0 0 2 0,-2 3-2 16,-1 1 5-16,1 3 0 0,0 0 1 16,-2 0-2-16,1 3-3 0,-3-1 2 0,1 1-3 0,-1 4 3 15,-4 2 1-15,4 4 0 0,-3 0 0 0,0 0-4 16,1 3-1-16,-3 0 7 0,-1 1-4 16,2 0 13-16,0 1 1 0,1 0-5 0,4 1 5 0,-2-1 3 0,1-2-9 15,3-3 1-15,-4-1-4 0,6-2-8 0,-3-4 2 16,6 1-4-16,4-1 3 0,-1-2-6 0,7 1 6 15,-11-5 1-15,6 0 2 0,5-2-4 0,-3-1-1 16,4 0 4-16,-2-2-3 0,-2-3 0 0,-3 1 6 16,5-1-7-16,-4 0 6 0,0 0-7 0,-3 3 4 0,2-2-2 15,-3 2 4-15,-1-1-6 0,0 0 3 16,0 2-1-16,-1-1 3 0,0 1 0 0,0 1-3 16,-1-1 3-16,-1 4-3 0,-1-1 9 0,-1 2-9 15,0 1 5-15,-2 1-5 0,3 0 6 0,-4 0-4 0,0 2-2 16,3 1 0-16,-2 2-2 0,-2 1 3 15,2 1-1-15,-2-1 2 0,1 2-2 0,1 0-1 0,-2 2 0 16,2-1-1-16,4 1-3 0,1-2-20 0,1 1-13 16,3 1-7-16,-3-2-87 0,3 1-160 0,2 1-91 15,1-1-44-15,8 1 431 0</inkml:trace>
  <inkml:trace contextRef="#ctx0" brushRef="#br0" timeOffset="188482.051">10703 10543 1649 0,'-4'-3'18'0,"-5"1"-15"15,5-2 6-15,2 1-6 0,-1 0 32 0,3-1-1 0,-1-1 1 16,1 0-4-16,0 2-19 0,0 0 13 0,0 3 0 16,0 0 8-16,0 0 18 0,0-4-12 0,0 4-6 0,-10 0-3 15,9 0-23-15,-7 1 0 0,8 1-2 0,0 2 1 16,-1-1-4-16,1 2 3 0,0 1-1 15,-7 0 2-15,-2 1 1 0,2 2-2 0,-2-1 3 16,7 3-2-16,2 0 5 0,-7-2 21 0,5 0-8 16,-3 0 10-16,2-2-17 0,4-3-10 0,2 1 1 0,0-4-4 15,2 0-4-15,0-1 5 0,4-2 1 0,2-1 1 16,-5-2 1-16,1-1-5 0,-2-1 1 0,5-1-1 0,-1-1 3 16,3 0-6-16,0 0 3 0,0-2-3 15,-4-1 4-15,-1 1-2 0,0 0 2 0,-5 2-2 0,5-1-1 16,-1 4 0-16,-1-1-1 0,2 1 0 0,-6 2 3 0,-1 4 3 15,0 0-1-15,0 0 1 0,0 0 5 16,-5 3-6-16,1 3 4 0,-3 1-5 0,0 1 2 0,0 3-2 16,-3 1-5-16,-2 2 2 0,2 0 0 0,-1-1 2 15,3 3 4-15,3 0-2 0,-4-2 6 0,-4 0 3 16,6-2-2-16,1-2 1 0,2 1-13 0,2-3 3 16,0-1-4-16,-2-2 3 0,8-1-2 0,-1 1-1 15,3-3 3-15,-3-2-3 0,-2-2 1 0,6-3 0 16,-1 1 0-16,9-1 0 0,-9-3 0 0,4 0 1 15,-3-4-1-15,-3-1 0 0,7 2 0 0,-6 0 1 16,1-2 3-16,3 1-3 0,-5-1 1 0,0 1 0 16,0 0-2-16,-4 2 1 0,0 0 4 0,-1 2 0 15,0 1-1-15,-4-1-1 0,0 2 0 0,0 1 2 0,-2 2-1 16,-3 2 1-16,2-1-5 0,-6 4 4 0,1 0-2 0,5 5 1 16,-2 1-4-16,-7 0 4 0,5 2-2 0,-7 0 3 15,4 1-7-15,9 2 5 0,-4 0-4 0,0 0 4 16,4-1-7-16,9-1 4 0,-7-1-3 0,3-2 3 15,3-1-2-15,-5-1 3 0,11-1-1 0,0-3 0 16,-1 0 0-16,4-3-3 0,-3-1 1 0,5-2-1 0,1-2 4 16,0-1-5-16,1 1 7 0,3-3-5 15,-6 1 4-15,0-2 3 0,-3 0-6 0,-5 2 5 0,4 1-1 16,-1 1-2-16,-4 1 5 0,-3 5-5 16,2 0-4-16,-2 0 9 0,0 0-6 0,0 0 7 0,0 0-9 15,3 2-63-15,-8 3-13 0,3 2-20 16,0 0-83-16,2 3-118 0,-1-1-47 0,1-2-40 0,0 1 390 15</inkml:trace>
  <inkml:trace contextRef="#ctx0" brushRef="#br0" timeOffset="189089.332">11770 9709 2038 0,'-10'7'9'0,"1"2"-12"0,0 2 4 0,2 1-3 15,1 1 11-15,2-2 2 0,-3-2-5 0,1 7 2 0,3-3-9 16,-3-1 7-16,6-12 2 0,0 14 4 16,-1-11 5-16,-2 4-8 0,2-3 2 0,1-4-3 0,0 0 3 15,0 0 8-15,0 0-5 0,0 0 6 0,0 0-1 16,1 0-4-16,0 0 4 0,1 0-6 0,-1 0 0 0,15-18-4 16,-15 11 1-16,1-2-2 0,-1-1-1 0,1 4-7 15,-2-5 1-15,3 3-1 0,-1-3 3 0,-1 2-2 16,1 4 2-16,0-3-2 0,0-1 3 0,-1 2-2 15,-1-2 2-15,0 1-1 0,-2 2 5 0,-1 3-2 16,1 3-2-16,-1 3 0 0,-3 3-4 0,0-3 3 16,-1 8 2-16,-5-4-1 0,3 2 2 0,-3 4-3 0,-1-3-1 15,-2 4 1-15,5 1 3 0,-4 1-3 0,3 0 2 16,-3-2-3-16,8-1 7 0,-1-4-4 16,5-2 2-16,9-1-4 0,-7-4-3 0,7 2 1 0,-3-2-1 0,16-2 2 15,-17-7 2-15,8 1-1 16,-1-1-1-16,-10 0-1 0,17 3 0 0,-7-9-3 0,2 0 3 15,0-3-3-15,-3 2 1 0,1 4 6 0,-2-4-2 16,0 3 5-16,-2-8-6 0,-1 9 0 0,0-1 0 16,-4-2 1-16,0 11-2 0,-1-8 9 0,0 4-5 0,-2 3 6 15,-2-3-2-15,-2 6-6 0,0-2 3 0,-2 3-4 16,-1 1 4-16,0-1-9 0,-2 6 4 0,-1 2-4 16,1 4 6-16,2 0-4 0,-1-5-5 0,7 2 0 15,-1-1-18-15,1 2-85 0,3-1-14 0,3-1-38 0,1 2-171 16</inkml:trace>
  <inkml:trace contextRef="#ctx0" brushRef="#br0" timeOffset="192710.161">12211 10765 425 0,'-5'-1'71'0,"3"-2"353"0,-4-1-186 0,-1 0 216 15,2 0-453-15,5 4 1 0,-5 4 1 0,5-4-6 16,0 0 3-16,-2 0-4 0,1-8 4 0,2 4 5 16,-1-3-5-16,0 7 3 0,0 0-4 0,0 0 1 15,0 0 0-15,0-1 2 0,0 1 4 0,2-7 17 16,-2 7 2-16,-2-1 3 0,1 2-4 0,-4-1-13 15,5 7 6-15,-2-5-6 0,-1 7 6 0,0-1-13 16,-1 2 2-16,3 3-4 0,-3 0 13 0,0-1 1 16,0 0-9-16,2 3 6 0,0-8-3 0,-1 7 6 15,0-1 5-15,2-2-2 0,0 2 5 0,1-5-8 16,2-3 2-16,-7-1-4 0,9 0-6 0,3-4-2 0,-3-4 1 16,14 2-1-16,-11-2 7 0,-7 1-3 0,8 2-1 15,-3-7-1-15,1-3-2 0,2 3-1 0,-3-4-2 16,0 0 0-16,1 3-3 0,-1-7 1 0,0 4 3 0,-1-1 1 15,-2-3-1-15,0 8-2 0,0 1 0 16,-2 7 1-16,0 0 1 0,0 0-1 0,0-1 0 0,-5-9 0 16,0 10-1-16,0-3-2 0,5 3 0 0,-7 9 0 15,3 2 4-15,-5 4-6 0,4 2 2 0,-7-9-4 16,5 6 2-16,0-1 5 0,-2 0-5 0,4 3 5 0,-3 1-3 16,4-2 0-16,-1 3 5 0,-3-4-5 15,5-4 4-15,-6 1-1 0,9-4-3 0,14 0 0 16,-8 0 0-16,5-2 0 0,-9-3 0 0,-2-1 0 15,5-1-4-15,5-2 5 0,0-3 2 0,-2 1 2 16,-2-3 1-16,1-2-2 0,1 1-1 0,-4-6 1 0,5 2-1 16,-2-3-3-16,0 1-1 0,5 3 0 0,-7-3 7 0,-2 1-6 15,1-2 5-15,-2 3-5 0,0 3-1 0,1 1 2 16,-2 1-1-16,-1-2 1 0,0 5 1 0,-1 0 4 16,-3 2-6-16,1 6 4 0,-3 1-9 0,0 2 5 15,0 0 1-15,-1 0 1 0,-1 3-3 0,0 1 10 16,-1 11-5-16,1-4 9 0,-1-1 1 0,2-1-1 15,-5-3 1-15,1-2-2 0,4 1-6 0,-3-2-5 0,7-2 0 16,2 1-1-16,2-5 0 0,6 1-2 0,-2-5 1 0,-5 0-1 16,8-1 2-16,-1-5 4 15,3 0 0-15,3-4 2 0,-3 0-8 0,3-5-2 0,0 0 0 16,0 0 0-16,0-2 4 0,-1 4-36 0,-1-1-9 0,-2 1-16 16,-1 2-73-16,-1 5-126 0,-3 2-75 0,1 2-33 15,-2 2 371-15</inkml:trace>
  <inkml:trace contextRef="#ctx0" brushRef="#br0" timeOffset="193574.747">13593 10666 904 0,'-13'12'127'0,"7"-10"215"0,-7-1 152 0,10 2-450 15,-8-3-44-15,1-2 11 0,8 4-6 0,-3-8 8 0,8 2-9 16,1 0-2-16,4-5 0 0,-5 1-2 0,-2-3 0 0,-2 0 0 16,6-3 2-1,4 2-2-15,0 0 0 0,4 1 1 0,-6 2 1 0,-14 1 2 16,8 1 6-16,1 2-6 0,-4 0 3 0,4 5-5 0,-2 0 4 16,1-2-2-16,-11 3 3 0,0 4-3 0,4 0 2 0,-5 2 4 15,10 2-5-15,-9 0 5 0,-2 1-4 0,11 2 9 16,-9-1 13-16,9 4-4 0,-7-4 29 0,-3 0-27 15,1-1-4-15,-1-2-7 0,3 3-10 0,4-3 1 16,1-2 2-16,20 1-1 0,-13-2 4 0,-5-1-8 16,-5-4 3-16,-11-3-3 0,19 0 5 0,-1-1 4 15,5 0-4-15,-9 0 4 0,1-3-5 0,1-1-4 16,8 2 4-16,5-1-4 0,2 2 4 0,-5-2-7 0,-5-1 1 16,-2 1-1-16,0 0 3 0,1 0 0 0,1 0-2 15,1 0 1-15,-6-2 5 0,3 2-6 0,-3 0 2 16,-14 1-3-16,11 3 3 0,4 3-1 0,-9-6 0 0,12 5-1 15,-7 1-1-15,-6 0 3 0,-6 0 0 16,12 2 3-16,-6 3-4 0,-2 1-2 0,5 0-1 0,-2 1-1 16,0 0 2-16,3 0 5 0,2 1 0 0,-13 3 3 15,14-1-3-15,-3 0-3 0,1-2-1 0,5 0 0 16,0-1 4-16,-2-1-5 0,7 0 1 0,-3-5-2 16,3 0-3-16,11-1 5 0,-5 4 0 0,6-4 2 0,-1 0-3 15,-1-6 1-15,-1-5 4 0,0 2-2 16,0-1 1-16,-8-1-4 0,9 4 0 0,-5 0-1 15,-2-2 2-15,1 2 4 0,-6-1-6 0,-6-1 3 0,3 0 0 16,10 2 4-16,-13 1 1 0,-7 3-1 0,9 1-3 0,-1 2 0 16,-12-5 1-16,18 2-2 0,-9 3-2 15,-4 0-4-15,-1 3 4 0,10 0-3 0,-10 1 3 0,4 1-7 16,-3 0-16-16,-1-1 0 0,3 1-84 0,1-2-113 16,6-2-35-16,-3-1-60 0,4-1-479 0</inkml:trace>
  <inkml:trace contextRef="#ctx0" brushRef="#br0" timeOffset="194160.711">14204 9481 1095 0,'-2'-10'603'16,"-4"1"-458"-16,0-2-108 0,1 3-31 0,2 0 13 15,3 3 24-15,-2-1-7 0,1 0 8 0,1 2-36 16,0-2-8-16,0 2 1 0,-1 1-2 0,0-2 5 15,1 5 1-15,0 0 7 0,0 0-2 0,0 0 26 0,-6 8-2 16,1-2 0-16,0 1 0 0,-1 3 1 16,0 0-8-16,0 1 0 0,-5 2-4 0,5 0-8 0,-1-3-8 15,0 1 6-15,6-2-7 0,-4-2 9 0,2-2-8 16,2 0 3-16,-4-3-3 0,5-2 17 0,0 0-1 16,0 0 1-16,0 0-2 0,0 0-12 0,-6-2-4 0,4-4-1 15,-1 0 0-15,8-1-5 0,2-3 6 16,1 1-6-16,7-3 6 0,-7 2-6 0,0-2 1 0,-2 0 1 15,-1 2 1-15,-1-2-3 0,2 2 4 0,-1 2-4 16,-3 1 1-16,-1-2-4 0,1 5 6 0,0-1-3 0,0 3 4 16,-2 2-1-16,0 0 4 0,0 0 7 0,0 0-4 15,-4 5 10-15,0-5-4 0,1 0-2 0,-1 3 0 16,-1 0 1-16,1 0 0 0,-3 1-1 0,1 0 0 16,1 4-2-16,-3-4-7 0,-2-3 4 0,-3 2-5 15,6-1-5-15,1-2 1 0,5 1-1 16,1-1 3-16,0 0 4 0,7 1-7 0,-7-1 1 0,0 0-3 15,14-2-1-15,-2-3-2 0,8-2 4 0,1-2-2 16,-2-2 3-16,1-2-23 0,0 0-17 0,-1 1-7 0,2 0-103 16,-3 2-228-16,-2 2-167 0,-3 6-54 15,-7 2 606-15</inkml:trace>
  <inkml:trace contextRef="#ctx0" brushRef="#br0" timeOffset="194726.137">15167 8368 1920 0,'-3'-6'8'0,"0"3"-10"0,3-2 2 0,1 0-3 16,3 3 16-16,1-3-5 0,1 4 2 0,-2 1-2 16,2-2 15-16,-2 3 33 0,-1 0-1 0,-1 5 9 0,0 2-15 0,-1 2-5 15,-1 1-6-15,-3 0 1 16,1 2-18-16,0 2-10 0,-3 2 5 0,-1-2-6 0,2-1 8 15,-1-1 0-15,0-2 4 0,4-1-2 0,1-3 3 0,1 0-14 16,4-2 0-16,0-1-4 0,2-2 7 0,-2-2 0 16,4-2-2-16,0-2 0 0,2-3-10 0,0-2 3 15,1-1-1-15,2 1 2 0,-2-3 2 0,1-1-6 16,0 1 1-16,0-1-1 0,-3-1 2 0,3 2 0 16,-7 0 1-16,0 1-1 0,1 2-5 0,-7 0 3 0,3 0 0 15,2 3 2-15,-6 3 2 0,0 1-1 16,-1 4-3-16,-7 0 1 0,1 0-1 0,2 1 2 0,-3 2-1 15,-9 4 0-15,10 1-1 0,-2 2 5 16,0-1-4-16,4-1 5 0,0 0-3 0,-1-1-3 16,5-1 0-16,2-1 0 0,0-1 3 0,3 0-3 0,0-1 6 15,-1-3-6-15,2 0 3 0,0 0-4 0,3-1 1 0,5-1-1 16,-1-1 4-16,3-2-3 0,-2 1-3 16,-1-2 1-16,2 1 4 0,1-1-1 0,-1 0 3 0,2 1-4 15,-1 0-5-15,2 2-19 0,-2-1-32 0,7 2-1 16,-9 0-169-16,-8 0-329 0,3 0 336 15</inkml:trace>
  <inkml:trace contextRef="#ctx0" brushRef="#br0" timeOffset="195496.371">15781 9857 2054 0,'-7'5'142'0,"2"-1"-104"0,0 0-21 0,5-4-13 15,3-1-10-15,-1 0 4 16,2-7 0-16,-1 6 2 0,1 2 2 0,4-3 0 0,-6 3-1 0,-3 0 0 16,2-3-5-16,-2 3 6 0,1 3-1 0,5-2 3 15,-5 6 5-15,-2 2 2 0,-3-2 4 0,-3 3-1 16,3-1 11-16,-5-1-5 0,5 4 2 0,0-1-3 16,-2-2 3-16,4 2 0 0,-1-3 0 0,1 0 0 15,1 0-5-15,1-1-3 0,1-1 2 0,0-1-3 16,2 0-5-16,2-2-5 0,0 1 2 0,5-2-2 0,-1-2 3 15,4 0-4-15,-3-2 3 16,-3-2-3-16,5 0 8 0,2-2-7 0,-2-3 3 0,5 1-4 16,-4-1 9-16,17-1-7 0,-13 0 4 0,-3 0-4 0,-8-4 6 15,-5 5 1-15,8 1-4 0,-3-3 2 0,9 5-5 0,-20-4-2 16,5 1 1-16,-3 2-1 16,1 3 0-16,6 1 7 0,-10-5-4 0,-8 3 4 0,2 3-4 15,-3 3 4-15,7 7-4 0,7 1 4 0,-10-2 0 0,-4-3 0 16,-3 1 4-16,2 4-5 0,0 0 3 0,6 2 5 15,-2-2-7-15,5-1 5 0,2 0-15 0,1-1 2 16,2 1 6-16,1-3-3 0,2 1-2 0,0-2 0 16,0-4-2-16,5 2 2 0,-2-1 0 0,0-1-2 15,7 0-1-15,-2-1 0 0,1-4 7 0,2-1-6 16,-3-3 1-16,0-1-3 0,9 5 2 0,-2-5 1 0,4 3 0 16,-7 0 0-16,-3-5-4 0,5 4 6 0,-5 1-1 15,-2-4 2-15,0 2-10 0,-23 0 7 0,19-4-1 0,-2 8 2 16,-3-4-3-16,16 4 0 0,-18 3 1 0,-4-7 0 15,6 14-2-15,-7-4 1 0,2 2 1 0,0 6 2 16,-7-3 7-16,-2 0-7 0,-3 3-4 0,6 1 1 16,-2 0 1-16,4 1 0 0,0-2 3 0,2 2-4 15,3-4-2-15,1 1 2 0,2-1-1 0,2 0 2 16,0-2 4-16,1-2-3 0,3 2-1 0,4-3 0 16,1 1-1-16,-1-3-2 0,0-1 3 0,2-2-1 15,-1-2 3-15,-6 1-5 0,8 0-3 0,-2 0-4 0,1-1-19 16,7 0-41-16,-8 0-10 0,-8 5-17 15,0 0-89-15,14-10-247 0,-12 9 258 0</inkml:trace>
  <inkml:trace contextRef="#ctx0" brushRef="#br0" timeOffset="202218.144">16108 13825 1256 0,'0'-5'79'15,"-4"-3"-26"-15,4-2 11 0,-1 2-6 0,2 0 6 0,5 2 15 16,0-2 0-16,-1 2-9 0,1-3-28 16,0 1-5-16,-2 4 8 0,1-2-6 0,-2 0 17 0,1 3-11 15,-2 0-3-15,1 2-3 0,-3 1-18 0,0 0 7 16,0 0-2-16,7 3 4 0,-5 1 2 0,0 3-12 15,-2 1 0-15,-1 4-5 0,0 3 2 0,-1-1 5 16,-3 3-4-16,3-1 4 0,-4 4-2 0,1 2 1 0,0 3 5 16,-3 3-4-16,1-4 7 0,-1 2-3 15,-2-4-5-15,5-1 3 0,-4 3-2 0,3-3-5 16,1 1 4-16,-11-2-5 0,8-2 2 0,-1-2-5 16,0 2 1-16,11-1-3 0,-7-2-2 0,-1 0 0 0,0 0 0 15,1 0 0-15,4-1-9 0,2-3-1 0,1-2 1 16,-2-2 0-16,7 3 5 0,2-3-5 0,2 2 0 0,4-2 0 15,-6-7 1-15,4 0 3 16,4-2-1-16,-2 0 1 0,5 0 2 0,0-2-4 0,1-2 0 0,0 0-2 16,2-1 1-16,-2 0 2 0,-1-1 2 0,1 0-3 15,-2 1-2-15,-4 0-1 0,5 1-1 0,-19 0-1 16,11-1-4-16,-11 1-21 0,4 1-4 0,8 2-9 16,-11-1-29-16,12 2-27 0,-15-2-4 0,-5 2-10 0,-1 0-42 15,-8-1-76-15,2 1-20 0,0 0-35 0,-5-1-219 16</inkml:trace>
  <inkml:trace contextRef="#ctx0" brushRef="#br0" timeOffset="202448.48">15760 14194 1553 0,'-12'-1'108'0,"1"1"256"0,2-2-335 0,3 1 29 15,6 1 6-15,0 0 10 0,6-2 32 0,2-2-32 16,3 1 2-16,5-4-13 0,3 1-6 0,6-2-1 15,3-3-6-15,4 0 2 0,9 0-19 0,2-2-9 0,1 2 1 16,-3 1-6-16,-4-2-15 0,-1 1 0 16,-2 0-2-16,-1-2 2 0,-2 3 0 0,-6 3-7 0,0 2 3 15,-2 4-3-15,-7-2 3 0,5 0-15 16,-7 2-9-16,7 0-9 0,-6 0-82 0,-4 1-94 0,2 0-40 0,-12 2-42 16,9 3-388-16</inkml:trace>
  <inkml:trace contextRef="#ctx0" brushRef="#br0" timeOffset="204118.713">6155 8064 706 0,'0'0'18'0,"0"-2"1"0,3 5 31 0,2 2 10 15,-3 2 99-15,1 4-22 0,4 3 17 0,-5 6-68 0,12 12-2 16,-7 1-9-16,4 8 11 0,-4 3-12 0,1-4-2 16,5 0-6-16,-7-4-27 0,6-1-11 15,-8 1 0-15,4-1-4 0,-4-1 2 0,-3 0-10 0,1-3 5 16,-2 3-8-16,-3-5-1 0,3 1-2 16,-7-4-1-16,-7-4-2 0,14-1-7 0,-7-2 2 0,8 1-2 0,4-7 1 15,-7 0-1-15,5-4-7 16,1 3-8-16,4-5-3 0,0 0-52 0,-8-7-83 0,0 0-16 15,13 5-35-15,-11-9-186 0</inkml:trace>
  <inkml:trace contextRef="#ctx0" brushRef="#br0" timeOffset="204452.45">6430 8418 1918 0,'-7'7'-1'0,"1"0"-16"0,0 2 4 0,3-1-5 0,0 2 18 0,3-1-3 16,0 2-1-16,0 2 0 0,0 1 2 0,0 3 2 15,1 1 3-15,1 2 0 0,0 0-2 0,0-5 16 16,1 3-3-16,1 0 7 0,0-3 4 0,2 5-16 16,-2-11 6-16,2 0-10 0,1 3-3 0,0-6 0 15,2 4-2-15,-2-3 3 0,1-8 4 0,0 1-5 16,2-2 2-16,-1 0-4 0,0 0 6 0,-1-5 2 15,-3-2 0-15,5 1 0 0,-5-1 4 0,-1-1-10 16,3 0 9-16,-7-7-8 0,4 1 10 0,0-1-9 16,-4 0 2-16,2 0-3 0,-4 2 8 0,-1 1-7 0,-2 0 4 15,1 2-4-15,-6 0 2 0,1 4 0 0,-1 0-2 16,0 2 2-16,2 1-2 0,-2 3-5 0,-3 0-1 0,1 2-5 16,3 1-25-16,0 2-93 0,2 2-23 15,-1 1-34-15,3 1-189 0</inkml:trace>
  <inkml:trace contextRef="#ctx0" brushRef="#br0" timeOffset="205072.13">6792 8570 819 0,'-10'6'823'0,"-5"-1"-629"16,6 1-174-16,-6-3-19 0,8 1-1 0,7-4 14 15,-4-1-5-15,7-3 9 0,-5 0-8 16,-1 0-5-16,4-1 1 0,5-1-3 0,-5-1-1 0,3-3 5 16,-2 0-3-16,-3-1 2 0,4-1-7 0,3 1 8 15,-2-2-3-15,0 3 5 0,-4-2-3 0,0 3 12 16,0-1-3-16,2 2 6 0,-5 0 1 0,1 3 9 16,-4-2-3-16,-8 3 4 0,14 1-11 0,-5 1-1 0,9 2-3 15,6 0-1-15,-13 2-13 0,2-1 2 0,-9 3-2 16,0 0 1-16,-1 2-5 0,4 1 1 0,-2 2-1 15,-4 0 2-15,3 2 2 0,-11-1 2 0,9 2 1 16,10 0 0-16,-11-1 1 0,7 1-5 16,-2 1 2-16,-3-2-4 0,5-1 4 0,-1 1-1 0,3-2-1 0,-6 1-1 15,6-1-3-15,4-2-3 16,1 1 4-16,2-1-3 0,2-2 9 0,-2-1-6 0,0-1 0 0,-1 0-3 16,2-2 0-16,-2-1 5 0,2-4-3 15,3-1 3-15,-3 4-1 0,-4 1 0 0,0 0 2 0,17-2-1 16,-16-3-6-16,3 1 6 0,0 1-1 0,-4 0 4 15,7-2 1-15,2 1-9 0,-5 1 5 0,-4-2-4 16,5 3 9-16,2-2-9 0,-3 1 3 0,1 0-5 16,-5 3 4-16,0 0 5 0,0 0-4 0,6 4 3 0,-3 3-9 15,0-2 6-15,3 3-1 0,-4 3 1 0,5 3-3 16,-3 2 8-16,4 4-5 0,10-2 6 0,-12 2-7 0,-5 1 3 16,-3-8 3-16,-11 9 1 0,11-1 10 0,-6-1 8 15,6 3 4-15,2-6 2 0,-1-1 11 16,4-1-16-16,-4 0 2 0,-3-1-6 0,-5-2-1 0,0 0-5 15,-1-2 3-15,-4 0-4 0,4-3-3 0,1-1-2 16,1 0-2-16,0-3 1 0,-7 2-4 0,0-3-1 0,-2-2-2 16,-1 0 1-16,4 0-3 0,0-1-2 15,-1-1-5-15,-2-2 1 0,2 1-38 0,0-2-42 0,-1 0-3 16,2-1-16-16,2 2-36 0,2 0-103 0,1-1-25 0,1 2-56 16,4 0-384-16</inkml:trace>
  <inkml:trace contextRef="#ctx0" brushRef="#br0" timeOffset="205497.471">6941 8638 1255 0,'-2'3'34'0,"0"3"29"16,1-1 10-16,-1-3 12 0,1 4 79 0,1-6-39 16,-3 6-3-16,0-3-18 0,0 1-43 0,-2-2 6 15,0-2-6-15,0 0 4 0,-1-1-19 0,0 1-4 16,-1 3 1-16,-1-3-3 0,2 0-17 0,-3-2 1 15,0-7-6-15,-2 4 4 0,2-1-6 0,-2-2-3 16,4 2 1-16,1-7-3 0,-5-2-11 0,4-3 0 0,-3-2-2 16,1-1 1-16,5-1-2 0,0-2 1 0,-1-2 2 15,8 0-2-15,-5-1-7 0,2 0 4 0,4-1-2 0,-4 1 3 16,9-1-2-16,-2-2 6 0,3 3-4 16,-1 3 5-16,-1 5-1 0,3 2 1 0,-3 0 0 0,-6-1-1 15,4-2-6-15,-2 4 1 0,0 2-3 0,3 5-1 16,-2 1-31-16,-1 3-54 0,-2 0-11 0,-2 5-15 15,0 0-57-15,0 0-78 0,0 0-25 0,0 0-41 16,4 2-321-16</inkml:trace>
  <inkml:trace contextRef="#ctx0" brushRef="#br0" timeOffset="206116.918">7009 8600 1495 0,'-2'5'46'0,"2"5"-22"16,0-4 15-16,0 0-7 0,0-6 84 0,0 0-38 0,0 0 2 15,5 3-17-15,-4-3-21 0,2 2 7 16,-3-6 0-16,-4 2 1 0,4-1-8 0,0 3-21 0,-2-8 2 15,-1 3-8-15,3 0 0 0,-1-1-4 0,0-1 1 16,-1-2-1-16,0 0-1 0,1-2-4 0,1 1 1 0,0-4-2 16,0 0-1-16,-1-3 2 0,-1 0-5 0,1-1 4 15,-1-1-5-15,1 1-2 0,-1 0 2 0,-2 0-3 16,3 0 4-16,1 0-1 0,0-4 2 0,0 4-2 16,0 1 5-16,0-2-3 0,3 5-1 0,-2-1-1 0,0 2-1 15,0 5 1-15,-1 3-3 0,2-1 3 16,2-2-3-16,-2 6-1 0,-2 2 6 0,7-4-4 15,-5 4 1-15,0-2 2 0,0 0-2 0,-1 2 3 16,4 8 7-16,-3-3-2 0,4 7-3 0,-1 0 0 0,0 0-7 16,2 4 8-16,0-3-1 0,3 2 3 0,2-2-2 0,-5 1 2 15,3 1 1-15,-9-1 0 0,6-1 1 16,1-2 4-16,2 1-2 0,-2-4 2 0,1 2-4 0,-1-4 6 16,-1-1-4-16,-1 0 4 0,1-1-6 15,-2-2 3-15,1 0 0 0,1 0 0 0,-1-1-3 0,-6-1 0 16,0 0 5-16,0 0-2 0,6-4 2 0,-7 1 1 0,-2-2 2 15,1 0-1-15,9 1 3 0,1 0 0 16,-7-4-5-16,-3 1 3 0,-2-3-4 0,-1 0-7 16,7-3 2-16,12-1-3 0,-13-2 1 0,10 0-2 0,-11 1-2 15,-8-4-1-15,5 0 0 0,-3-2-1 16,2 2 3-16,4-1-2 0,-4 1 6 0,-1 4-7 0,0-4 2 16,-4 7-3-16,6-2-3 0,-2 1-2 0,6 6 1 15,6 0-1-15,-5 3-1 0,-2-1-22 16,-4-1-10-16,-3 2-5 0,-2 1-43 0,11 3-56 0,-2 0-8 0,2 0-25 15,-1 0-108-15,-1-2-340 0,0 2 367 0</inkml:trace>
  <inkml:trace contextRef="#ctx0" brushRef="#br0" timeOffset="206438.273">7185 7926 1442 0,'-4'-2'49'0,"4"2"-5"0,0 0-33 0,0 0 17 16,0 0 7-16,0 0 4 0,0 0 19 0,3-4-19 16,-3 8 1-16,0 0-4 0,2 3 21 0,4 2-20 15,1 2 5-15,8 4-9 0,2 1 10 0,-7 2-4 16,7 2-1-16,-2-3-3 0,0 3-13 0,4 3 0 15,0-1-4-15,-7 3 2 0,1-3 2 0,-2-1-6 0,1 0 5 16,0 2-5-16,-4 0 4 0,-1-2-8 0,-1 3 3 0,-2-4-6 16,-1-2-8-16,-3-1 6 15,0-2-1-15,0 3 3 0,-1-3-4 0,0 3-5 0,-3-2-1 16,1 3-5-16,-2-1-51 0,0 0-164 0,-2-2-64 0,0-1-48 16,1 2 335-16</inkml:trace>
  <inkml:trace contextRef="#ctx0" brushRef="#br1" timeOffset="-187010.597">15573 5080 965 0,'-3'9'72'0,"-1"-2"-23"15,-1-4 10-15,2 4 5 0,-5-3 4 0,6-4 48 16,-4 4 2-16,2-5-1 0,4 1-29 0,0 0-28 16,-3-10-1-16,-5 8-11 0,6-3-7 0,2 2 4 15,0 4-6-15,15-3 3 0,-14 4-14 0,-1-4 0 0,2-1 1 16,-9 0-2-16,10-6-7 0,1 1 0 0,-1-3 0 16,5 0-1-16,-6 2-1 0,5 0-7 0,-1-2 4 15,-1 0-6-15,4-2 4 0,-2 2 3 0,0 0-1 0,6-1 3 16,-2 4 2-16,1-2-13 0,2-2 6 0,-1 2-7 15,0-1 2-15,2 1 2 0,1 1-8 0,2 1 7 16,3-2-7-16,4 1 2 0,0 1 0 0,5-2 0 16,10 2-2-16,0 0 4 0,1 1 0 0,5 0 1 0,-10 0 2 15,4-1-7-15,-1 1 1 0,0 0-2 16,5 0 8-16,3 1 0 0,8 3-3 0,-13-1 1 16,16 2-9-16,4 0 6 0,-6 0 0 0,14 2 2 0,-13 2-4 0,-1 1 3 15,1 4-3-15,3 0 3 0,4 3 1 16,0-1-2-16,2 2 8 0,-4 2-7 0,-3 1 9 15,3 2-9-15,1 3-1 0,3 2-1 0,-1-1-2 0,-1 4 1 16,-2-1-1-16,-1 5 0 0,-1-1-1 0,5 6 0 16,-2 2 1-16,9 1-1 0,-6 2 9 0,-3-4-6 15,-4 0 2-15,-8 0-3 0,0 1-2 0,5 2 7 16,-4 3 0-16,4 2 3 0,0 3 4 0,-2 0 9 16,2 10-2-16,-8-4 3 0,-1 5-4 0,-2 1 1 15,-7-4-1-15,9 2 1 0,-8 1-6 0,8 1-1 16,-4 3-6-16,6 5 4 0,-3-2-9 0,-7 1 2 15,6 1 2-15,-14-7 0 0,8 4 2 0,-4 1 3 0,-1 1-3 16,21 3 2-16,-15-2 0 0,-2-6-3 0,3 2-2 0,-14-3 0 16,5 1 2-16,7 3-3 0,-6 0 4 15,-9 4-5-15,9 1-3 0,-4 0 3 0,-2-2-1 0,-1-3 2 16,2-2-5-16,1 0 4 0,-3-4-4 0,1 4 5 16,5-5 2-16,0 2-5 0,4 5 2 0,6-8-3 15,-12 0 8-15,3-6-7 0,0-1 2 0,-8-3-4 16,6-1 2-16,-6-2 4 0,-5-2 0 0,-4-1 1 15,3-3 8-15,-5 0 7 0,1-3-2 0,2-3 2 16,-7-3-10-16,2-1-4 0,-4-3 3 0,-3-5-4 16,2 0 3-16,-4-7-5 0,-1-3 2 0,3-1-3 0,-5-4-3 15,0-2 3-15,0 0-5 0,0 0 4 16,0 0 0-16,0 0-2 0,0 0 1 0,-6-6-1 0,2 1-4 0,0 0 2 16,-2-4-5-16,-4 2 4 0,4-2-7 0,-1 4-31 15,1-2-9-15,-1 1-16 0,0 4-88 0,0-2-115 16,-1 2-35-16,1 0-64 0,1 2-504 0</inkml:trace>
  <inkml:trace contextRef="#ctx0" brushRef="#br1" timeOffset="-186429.452">19502 8122 1522 0,'-4'-4'124'0,"-1"-3"-67"16,2 6 21-16,-4-2-24 0,4 1 87 0,3 1-47 16,0-2-1-16,3-1-19 0,-3 2-30 0,1 0 4 15,2 4-1-15,3 0 5 0,-1-2 9 0,1 2-20 16,2 0 3-16,2 4-11 0,2 6-16 0,4-4 2 16,1 6-6-16,5 3 4 0,2 2-4 15,6 4-3-15,-1-8 5 0,0 2-5 0,7-4-2 0,-3 3 2 16,3 5-2-16,9 1 3 0,-9-2-6 0,3-4 10 15,-1 0-9-15,-9-3 8 0,3 2-4 0,-3-1 8 16,-2-3-1-16,0 2 2 0,-1-1 1 0,2-1-2 16,-4 0 6-16,2-1-5 0,0-2 10 0,-8-2-7 15,2 0 0-15,-5-3-2 0,-2 1-1 0,-4-1-1 16,3-1-2-16,-5-2 1 0,5-2-3 0,0 0 7 0,0-3-3 0,-5-1 4 16,-6-3-8-16,1-2-1 15,-2 0-2-15,-2-6 0 0,5 1-3 0,-1-5-2 0,-2-2-3 0,-8-4 1 16,10 3-3-16,-2-4 0 0,5 1 4 15,18 0-4-15,-23-2-1 0,5 0 0 0,0-3 0 16,-3 8 1-16,10 1-5 0,-1 3 7 0,-1 1-5 0,-2 1 5 16,2 3-3-16,0 4 0 0,0 2-2 15,0 2 0-15,0 1 2 0,-2-1-5 0,0 1 2 0,2 0-9 16,0 2-23-16,0-2-132 0,-1 2-20 0,-2 1-59 16,3-1-284-16</inkml:trace>
  <inkml:trace contextRef="#ctx0" brushRef="#br1" timeOffset="-184873.688">17092 2839 906 0,'-2'-7'151'0,"-1"0"-19"0,2-1-33 0,1 1 70 15,0 1 5-15,0 1-25 0,1 2 3 0,-1-1-68 16,3 3-1-16,-3 1-14 0,4 2-15 0,0 4-8 16,-2 5 0-16,1 6-1 0,-1 3 1 0,0 8-3 15,0 5-5-15,0 9-1 0,-2-2-22 0,0 2 1 16,-1 1-4-16,-2-3 2 0,-1 3-5 0,-1-8-3 16,0-1 4-16,1-2-5 0,1-2 2 0,1-3-10 0,-3-1 3 15,4-3-3-15,-3-2 9 0,3-6-9 0,1-1-1 16,0-6-7-16,4 2-38 0,-2-8-74 15,1 1-13-15,2-2-26 0,-2-5-104 0,1 3-317 16,1-2 345-16</inkml:trace>
  <inkml:trace contextRef="#ctx0" brushRef="#br1" timeOffset="-184059.815">16564 2917 1503 0,'-20'-9'61'0,"5"8"-11"0,3 1 53 16,6 3 32-16,-2-3-9 0,14 1 10 0,-6-1-43 15,0 0-49-15,-5-3 7 0,-2 1-22 0,19-4 8 16,0 1 6-16,2 1 1 0,1-7 2 0,3 9 0 16,9-5-14-16,2-1-2 0,12 2-4 0,-2-5-4 0,3-1-6 15,9 1 5-15,-2-2-4 16,7 0 4-16,2 0-11 0,-6-1 0 0,2 1-5 0,0-1-3 0,-7-1 5 15,4 3-3-15,-5-3 4 0,2 2-6 0,5-2-1 16,-4 2 0-16,-2-2-1 0,-11 3 2 0,-9-1-2 16,-7-2 2-16,-6 6-2 0,1-6 2 0,-2 6 0 0,-2-3-1 15,-3 1 1-15,-4 1 3 0,-4 1 0 16,0 9 2-16,-1-13-3 0,-1 13-1 0,-3 2-1 0,-1-4 2 16,2-1-2-16,-2-5-1 0,0-4 1 0,0 12-3 15,-7 10 1-15,7 5 1 0,-1 2-1 0,0 1-2 16,4-2 0-16,-9 0 0 0,4 10 4 0,-1 3-2 15,-2 8 1-15,1-2-4 0,1 2 3 0,1 0 2 0,8 1 1 16,-3 3 3-16,-3-7 9 0,2 6-4 0,-7-6 5 16,3 0-10-16,8 8 3 0,-5-8 0 0,7 1 0 15,-9-5-3-15,3-7-2 0,5-1 0 0,-1-2-1 16,12-3 4-16,-6-3-4 0,2-4-1 0,2-1-1 16,-10-4 0-16,7 1-2 0,3-5 1 0,-2-1 0 15,8-1 3-15,-5-3-2 0,1-6 4 0,1-2-3 0,3-2 2 0,2-7-4 16,-2-1-2-16,2-3 0 15,-2-2 7-15,3-2-7 0,-2 0 2 0,0 0-3 16,-4-5 3-16,3 6 0 0,0 3 0 0,0 6 0 0,6 5 0 0,-7 7 1 16,-4 4-2-16,-6-2 1 0,-2 0-1 15,-3 4 1-15,3-1 0 0,0 2 0 0,-1 13 3 0,2-4 0 16,1 6 0-16,5 8 0 0,-2-3-4 0,3 9 6 16,-7-3-2-16,-4-2 4 0,3-1-3 15,-9-6 1-15,6 1 1 0,3 0-1 0,3 1-5 16,12-3 4-16,8-3-2 0,-18-4 4 0,-1-2 0 0,-2-1-6 15,-11-1 3-15,14-3-3 0,0 0 4 0,-3-4-3 16,-1-1 1-16,3-2-2 0,3-1-2 0,4-2 3 16,-1-6 0-16,4-5 2 0,-6-2-7 0,2-12 5 0,0 11-5 15,-8-10 4-15,8 1-9 0,0 5 5 0,2-8 0 16,2 10 1-16,-2 1 3 0,-1 8-3 0,1 0 6 0,-5-1-4 16,-1 2 6-16,1 6-6 15,-5 3-1-15,2 7-1 0,-7-2 3 0,0 0 2 0,8 9-2 0,-8 2 1 16,-2-1-7-16,2 8 9 15,0-1-1-15,0 1 3 0,2 9-6 0,-2-9 1 0,0 9 0 0,0-7 0 16,-3-1 3-16,3 6-3 0,0-7 0 0,4 6-3 16,-3-1-3-16,1-8 7 0,1 4-4 0,-6-6 5 0,7-3 2 15,0 0-19-15,1 0-4 0,6-2-15 16,-8 0-74-16,3-4-62 0,-2 0-21 0,4-1-20 0,-2-3-163 16</inkml:trace>
  <inkml:trace contextRef="#ctx0" brushRef="#br1" timeOffset="-183907.638">18206 2733 957 0,'-11'-20'191'0,"2"3"603"0,-2 0-678 0,3 3-1 15,1 2-15-15,0 4 4 0,0 4-64 16,1 2-22-16,0 2-6 0,0 1-4 0,1 0-9 0,4 3-4 16,0 0-4-16,2 3-3 0,0 2-45 0,3 4-163 15,1 0-42-15,-1-1-84 0,5 1-549 0</inkml:trace>
  <inkml:trace contextRef="#ctx0" brushRef="#br1" timeOffset="-183542.471">18586 2792 1965 0,'0'-2'87'0,"-5"-2"49"0,1 1-26 16,-2-2 31-16,1 1-62 0,1 2-24 0,-1-2-4 0,1 3-7 15,-3-1-12-15,-3 0-10 0,2-1-1 16,-5 3-4-16,-5 1-10 0,-1-1 1 0,-5 3-3 0,4 0 2 15,1 2-6-15,-2 2 5 0,2 0-3 0,-1 1 3 16,8 2-6-16,2-3-1 0,7 5 1 0,-11-2-2 16,-1-2 6-16,10 5-4 0,-11-6 0 0,23 3-2 15,-7 0 1-15,2-3-3 0,-2 4 4 0,8-2-2 0,3-2 5 0,3 4 0 16,17 7-3-16,-11-4 2 0,7-1-6 16,0 3 3-16,-5-9 1 0,0 0 2 15,-2 0 3-15,-4-8-3 0,0 5-2 0,3 11 1 0,-1 1 10 0,-3 7 1 16,-3-9 9-16,-6-14-5 0,-2 7 26 0,-3-4 1 15,-1 6-2-15,-2 6 0 0,-3-6-24 16,-2 2-3-16,-4-4 0 0,-2 1 0 0,-1 1-6 0,-1-1-5 16,1 0-2-16,-10-4 1 0,5 0 3 0,1-3-6 15,2-1 0-15,0-1-3 0,-1-1-6 0,0 1-48 0,10-5-13 16,-3 2-19-16,-7-3-106 0,2-1-253 0,-9 2-255 16,17 6-44-16,-2 0 757 0</inkml:trace>
  <inkml:trace contextRef="#ctx0" brushRef="#br1" timeOffset="-182574.325">19202 2285 1068 0,'-4'-10'67'0,"3"-1"77"0,-10 4-67 0,6 1 37 15,2 3-4-15,2 1 11 0,6 2-40 0,-5 3-37 16,0 4-4-16,0 5-5 0,-3 2 12 0,3 9 10 16,0 1-7-16,-3 10 8 0,3 7-5 0,-4 8 0 15,5 9 1-15,1 3-4 0,1-3-11 0,3-8 2 16,-2-2-4-16,-2-4 2 0,1-4-11 0,0-5-3 15,0 6 2-15,6-2-3 0,-6-2 0 0,3-1-12 16,-5-15 4-16,-2-2-7 0,5 2 1 0,-2-3-6 16,5 3-2-16,-1-7 1 0,1-6 4 0,-1-3-5 0,-2 0 1 15,8-5-3-15,-8 3 0 0,6-3-1 0,-3-13 0 16,-1 2 0-16,-1-13 5 0,4 2-3 0,3-3 1 16,-6-5-2-16,10 4 0 0,-12-3-1 0,9-2-4 0,6 2 1 15,-6-5-5-15,11 3 3 0,-7 4 1 0,-3 2-2 16,5 6 4-16,-3 6-2 0,-2 3 4 0,-3 2-3 15,-2 3 5-15,1 5 0 0,-1 0-1 0,2 3 0 16,-2 4-1-16,1 1 1 0,-3 3 0 0,2 2 0 16,-3 0 0-16,-1 3 5 0,0 1-1 0,-2-1 2 15,-1 1-7-15,-1-2 7 0,1-1 0 0,-2 1 4 16,-2 5 4-16,-1-1 0 0,-2-2 1 0,-3-2 0 16,0 1 7-16,-1-4-2 0,1 3-5 0,0 3 1 15,-1-6-13-15,-1 3 4 0,1-3 2 0,-3-2 0 0,4-1-1 16,-8-7-8-16,6 2 1 0,-1-9-2 0,-3 4-1 0,2 4 4 15,-5-9-1-15,-6 3 2 0,6-4-3 16,-4-3 0-16,8 5-4 0,6 2 1 0,-11 3-11 0,11 4-38 16,-6 2-5-16,-6-4-15 0,14 1-61 0,-5 1-77 15,3 2-29-15,8 3-36 0,-7-2-299 0</inkml:trace>
  <inkml:trace contextRef="#ctx0" brushRef="#br1" timeOffset="-182361.286">19709 2713 763 0,'4'-9'946'0,"6"2"-698"0,-8 2-176 16,4 4-26-16,2 1 85 0,-4 3-42 0,10 4 8 16,-8 3-30-16,5 2-41 0,-1 3-5 0,-11 4-1 0,3 1-1 15,-3 1-11-15,1 1-3 0,4 2-2 0,-5-2 0 16,1 2 0-16,1-3-3 0,-8-4 1 0,5 1-1 15,4-2-1-15,-2 1-30 0,5-3-14 16,-1-1-13-16,-4-13-109 0,1 11-131 0,7-4-60 0,4-6-38 16,-12-1 399-16</inkml:trace>
  <inkml:trace contextRef="#ctx0" brushRef="#br1" timeOffset="-182208.124">19868 2442 1399 0,'-11'-10'61'0,"5"7"-23"15,-9-6-4-15,15 9-4 0,0 5-11 0,-3 2-9 16,-2 6-4-16,-2-2-1 0,3 6-8 0,4-1-114 16,8 2-56-16,-5 8-35 0,7-3 209 0</inkml:trace>
  <inkml:trace contextRef="#ctx0" brushRef="#br1" timeOffset="-181909.471">20080 2740 1157 0,'-2'-9'184'0,"1"3"-10"0,-2-1 25 16,3 2-61-16,-2-1 19 0,2 6-57 0,0 0 1 0,0 0-27 16,0 0-47-16,0 0 10 0,-1 0-11 0,-13 0 9 15,9 6-21-15,1 4-7 16,0 0 6-16,-1 2-7 0,-3 1-2 0,2 2-1 0,-1 2 0 0,1-1 1 16,4 1 2-16,-3-5 0 0,0 4 4 0,3-4 0 0,2 0 6 15,2-3-11-15,4 1 1 0,1-5-3 16,-1 0 4-16,3 1 0 0,1-6 2 0,0 2-1 15,4-3 4-15,-1-5-6 0,0-2 1 0,4-5-2 0,-3 1 3 0,2 0 0 16,0-1 0 0,-5 3-1-16,9-4-2 0,-3 1-1 0,-5-1-1 0,4 1 0 0,-14 0-3 15,0 1 5-15,-1 0 1 0,-14-1 1 0,7 1-3 16,-3-1-4-16,-4 2-2 0,1-1-2 0,2 5-17 0,-2 0-30 16,3 5-15-16,5 3-7 0,-5 1-78 0,4 6-56 15,-5-2-30-15,2 4-25 16,-4-2-261-16</inkml:trace>
  <inkml:trace contextRef="#ctx0" brushRef="#br1" timeOffset="-181610.173">20289 2106 1367 0,'-5'-27'247'0,"-6"14"-111"0,9-3-18 0,-3 7-13 16,11 14 11-16,4-6-37 0,-5 8-5 0,-1 4-12 16,-1 2-32-16,4 4 26 15,-8 9-10-15,9 7 13 0,-4 1-23 0,-2 4-4 0,2 3-3 0,0 3 1 16,-2 2-8-16,-1 1-1 0,5 2 2 0,-11-1-2 16,6-3-4-16,7-2-6 0,-14-6 3 0,12-2-4 15,-7-1-1-15,-5-4-9 0,9-2 0 0,-3-3-1 0,-2-4 5 16,1-1-3-16,8-2 3 0,-7-2-4 0,6-2-7 0,-1-2-25 15,-2-3-22-15,7-2-6 0,-7-6-105 0,6 0-81 16,-4-3-39-16,5-5-37 0,2 0-361 0</inkml:trace>
  <inkml:trace contextRef="#ctx0" brushRef="#br1" timeOffset="-181320.878">20675 2596 851 0,'2'0'515'0,"-9"-2"-281"16,7 2-50-16,2 0-35 0,-4 0-11 0,-12 0-59 0,12 6-2 15,-10 5-20-15,8 2-25 0,-2 2 0 0,-4-2-6 0,4 1 3 16,0 4-15-16,-1-2 3 16,2 2-5-16,1 0 2 0,-1-4-9 0,3 1 3 15,2-1-1-15,0-3 0 0,5-1-4 0,-1-2 5 0,7-2-1 0,-4 0 4 16,2-2 0-16,3-4-1 0,-5 0 5 0,3-3-3 16,1-1 5-16,14-3 1 0,-12-2 0 0,-5 0 0 15,4-2 0-15,-12-2 3 0,11 2-4 16,5-2 3-16,-7-1-11 0,-6 0 5 0,0-3-4 0,-2-2 3 15,1 3-8-15,-1-2 3 0,-4 1-2 0,7 1 2 16,-12 0-4-16,0-2-4 0,-4 5 2 0,-7 5-2 0,8 4-3 0,-3 6-18 16,4 2-14-16,-6 0-3 0,7 3-68 0,-3 2-86 15,2 3-20 1,3 7-33-16,-3-3-177 0</inkml:trace>
  <inkml:trace contextRef="#ctx0" brushRef="#br1" timeOffset="-180838.034">20980 2820 1726 0,'6'-5'93'0,"-1"2"98"0,0-1-54 0,-2-1-6 15,-1-1-2-15,1-3-10 0,-1 0-59 0,0 0-21 0,-1-2-2 16,1 2-7-16,1-2-11 0,-1-1-8 16,0 1 0-16,0-1-3 0,0-1-10 0,0 2 10 15,-2-4-6-15,0 2 8 0,0 1-11 0,-2-1 6 16,0 2-4-16,-2-1 5 0,-1-3-7 0,1 3 10 0,-3 8-3 15,0 0 6-15,-4 2-6 0,2-1-3 0,-5-1-1 16,-5 4-2-16,3 3-3 0,5 5 1 0,-3-5 6 16,2 6-4-16,-8-3 6 0,1 2-9 0,5 4 2 0,15-1-2 15,-10 3 5-15,-9-3-5 0,-1 3 3 0,-6-2-4 16,16 2 7-16,-9-1-2 0,18 1-3 0,-8 0 0 16,4-1-4-16,12-1 0 0,-8 1 2 0,3-3-2 15,7 1 2-15,-2-3-12 0,-10-2 4 0,2-1-6 0,11-3 3 16,2-1 12-16,21 2-6 15,-7-3 8-15,-10 0 1 0,-2-3-2 0,2 2 2 0,5 0-3 0,-4 0 3 0,5 1 0 16,-8 1 2-16,-4 0 0 0,2 3 0 16,-1 1 2-16,-3 3 0 0,-1 0 0 0,-1 1 3 0,-1 3 5 15,-3 0 1-15,0 1 2 0,-3 1 12 0,-2 3 1 16,-3 1 3-16,0 1 0 0,-2-2 6 0,-2 2-8 16,-2 1-1-16,-3-1-2 0,2-2-16 0,1-6-4 15,-3 7 0-15,1-5 0 0,-1 5 0 0,-5-4-7 16,7-4 4-16,4 1-4 0,-11-3 4 0,1-3 1 15,-3-3-5-15,-6-2 3 0,13 0-3 16,-1-1-7-16,-1-3-3 0,1-4-5 0,1-6-46 0,5 1-53 16,3 3-17-16,-4-9-16 0,8 5-111 0,-4-3-273 15,3-3 308-15</inkml:trace>
  <inkml:trace contextRef="#ctx0" brushRef="#br1" timeOffset="-180624.646">21142 2456 1496 0,'2'1'80'15,"3"4"64"-15,-1 0-12 0,4 2 17 0,-1 4-13 0,1 4 2 16,3 7-86-16,-10-2-15 0,5 2-1 0,-4 4-2 16,0-5 0-16,5 2-14 0,-3 0 3 0,-4-6-8 0,6 0-10 15,-10-2 2-15,-3-1-8 0,10-2 5 16,-3 0-8-16,6-3 4 0,6-1-1 0,-10-1 0 15,0-1-27-15,0-3-87 0,-2-2-11 0,16-1-38 0,-14-1-165 16</inkml:trace>
  <inkml:trace contextRef="#ctx0" brushRef="#br1" timeOffset="-180470.393">21193 2248 895 0,'-8'-15'187'0,"1"4"547"0,3 1-602 0,6 4 4 16,-5 3-28-16,-5 2 15 0,0-1-74 0,-8 1-33 15,12 5 0-15,3 1-11 0,-4 0-5 0,5 2-3 16,0 4-2-16,2 1-2 0,3 1-13 0,3 0-119 0,1 1-28 16,4 1-56-16,-4 2-318 0</inkml:trace>
  <inkml:trace contextRef="#ctx0" brushRef="#br1" timeOffset="-179470.596">21519 2453 1419 0,'-1'-13'227'0,"0"9"-54"0,1 4 32 0,0 0-76 16,0 0 1-16,0 0-39 0,0 0-9 0,-3-16-11 15,4 13-42-15,-1 3-7 0,4-5 2 0,-1 5-3 0,-1-1-3 16,0 0-10-16,-2-3 2 0,0 2-5 0,2-4-5 16,-2 6 3-16,0 0 2 0,0 0 1 0,0 0 5 0,-4 4-6 15,1-1 0-15,-2 7-1 0,-2-1 0 0,-1 3 1 16,-1 6-5-16,-1 5 3 0,-2-2-5 0,1-3 3 15,2 5-2-15,-2-3 2 0,4 0-1 0,0 1-1 16,-1-4 4-16,3 2-4 0,5-1-3 0,0 0 5 16,4-2-5-16,2-1 5 0,-3-5-1 0,4 1-2 15,4-4 0-15,1-2-1 0,4-1-3 0,2-3 5 0,2 1-1 16,1-2 2-16,4-3 1 0,-3 0-4 0,0-3 3 16,3 1-2-16,1-2 6 0,2-1-4 15,0-3 1-15,9-2-2 0,-24-1 1 0,15-2 0 0,-2-7 0 0,-6 1 0 16,21-3 4-16,-16-6-7 15,1 4 1-15,-8-4-5 0,2 6 0 0,-1 5 10 0,-2-2-3 0,-2 2 5 16,-2 0-6-16,-3 7 7 0,-2 7-3 0,-5 4 5 16,-1 2-8-16,-2 0 7 0,0 0-3 15,-5 5 4-15,1 2-6 0,-3 3 0 0,0 0 3 0,-1 10-1 16,-5-6 16-16,1 0-14 0,-1 6 7 0,0-6-10 16,3 2 3-16,1 1-3 0,0-3 3 0,-1-3-4 15,5-3-2-15,-1 1 5 0,1-1-5 0,2-1 4 0,3 2-7 16,1-8-2-16,0-1 3 0,5-5-1 15,-4-2 2-15,3-1 1 0,1 1-1 0,1 0 1 0,-1 0 0 0,-1-3 1 16,4 3-2-16,-2-2 1 0,1-4-1 0,0-1-4 16,-2-10 5-16,0 8-3 0,0-2 2 0,-1 4 1 15,-2 3-6-15,-1-5 4 0,-2 5-7 0,0-2 9 16,-2 4-4-16,-4 4 4 0,2 1-11 0,-5 4 8 16,0-2-1-16,-2 6 4 0,0 3-1 0,-5 0 1 15,2 8-1-15,-2 0 1 0,-2-3-1 0,-2 4-1 16,0-2 5-16,-1 5-3 0,0-2 6 0,7 6-3 15,-4-6-3-15,11-1 1 0,2 0 2 0,5-3-2 16,5 0 1-16,-7-1-2 0,0-4-2 0,-1-5 0 16,6 4 1-16,8-3 0 0,-2 0 3 0,16-3-3 0,-12-2 0 15,0-2-2-15,7 1 2 0,-14-3 4 0,3-8-2 16,5 7 3-16,-2-2-5 0,3-3 1 16,1 8-2-16,-3-4 1 0,-3-6-4 0,1 12 5 15,-1-4-1-15,0 2 1 0,-1 0 5 0,-3 1-5 0,0-5 3 16,0 0-4-16,-3 3-1 0,2 4 1 0,0 3 2 0,-3 0-1 15,-2-3-4-15,0 0 3 0,0 0-2 0,0 0 3 16,0 0 1-16,11 8 0 0,-9-3 0 0,3 3-1 16,1 3-1-16,1-10 2 0,0 0-4 0,2 2 4 0,-2-7 3 15,3 5-3-15,-1 2 4 16,4-6-5-16,1 2 0 0,30-1-2 0,-12-4 3 0,-16 1-2 16,4-3 8-16,-41-6-7 0,26 3 2 15,26 1-2-15,-16-3 11 0,25-3-3 0,-14 0-5 0,-9-5 1 0,18 3-3 16,-14 0-1-16,-1-6 4 0,2 1-4 0,-5-1 0 15,-2-4 0-15,-2 3 1 0,-1-2-1 16,-3-1 0-16,1-3-3 0,-3 0-2 0,-4-2-1 0,1-3-3 16,-4 3-3-16,-1 0 4 0,-2 3-4 0,1 7 15 0,-2 4-5 15,-4 9-1-15,0-1-3 0,-4 9 0 0,-1 7 0 16,1-2 3-16,-2 12-2 0,-1 3 2 0,-1-4 2 16,-6 11-2-16,-5 2 3 0,6 3 2 0,0 9 0 15,0-1 4-15,3 5-2 0,-1 0 3 16,-1 0 13-16,5 3-10 0,7-2 9 0,-1-1-18 0,9-3 2 15,2-5-2-15,1-2 1 0,10-1-7 0,-1-8 5 16,15 0-1-16,-3-6 2 0,2-4-5 0,2-2-44 16,-7-5-15-16,10 2-21 0,-6-4-145 0,4 0-509 0,-5 1 464 15</inkml:trace>
  <inkml:trace contextRef="#ctx0" brushRef="#br1" timeOffset="-176938.267">17863 4010 757 0,'-16'-10'19'16,"2"-6"29"-16,13 3 70 0,1 2 7 15,0 1 30-15,9 3-31 0,-12-1-2 0,-2 0-66 0,1-3 2 16,-4 6-12-16,8 2-5 0,0 3 18 16,0 0-10-16,0 0 11 0,1 0-23 0,12 6 7 0,-10 2-4 15,-1 6 5-15,5 1-2 0,-2 3 5 0,-3 8-6 0,2-4 2 16,-2 4-17-16,6 2-2 0,-2-4 3 0,-6 9-3 15,9-3-6-15,-4-3-2 0,5 0-2 0,3-8 1 16,-13-2-5-16,0-1 1 0,0-2-4 0,5-2 2 16,2-1-11-16,-7-3 11 0,8-2-5 0,-3-4 7 15,-6 1-10-15,8 0-2 0,-9-3 3 0,-3 0-3 16,4-3 0-16,-2-5 9 0,6 1-9 0,10-2 10 0,-1-2-9 16,-3-2 0-16,-5-2-1 0,-8-2 1 15,5 0 0-15,2-4-4 0,3 1 7 0,-4-2-5 16,1-8 7-16,2 7-6 0,1-2-2 0,2 0-1 15,0 9 1-15,-4-2 0 0,3 11 3 0,-7 0-1 0,2 4 3 0,4 6-3 16,-5-5 0-16,2 12 0 0,-2-3 5 0,3 4-3 16,-2 1 2-16,5-6-2 0,-4 10 4 0,-3 4-1 15,3 4 3-15,-3-4-2 0,2-2 6 0,-1-4 3 16,2 2-2-16,-1-1 2 0,-1-4-7 0,2-1 0 16,-1-2-2-16,-3-2 3 0,3 1 0 0,0-2-9 15,1-1 3-15,-3-4-4 0,0 0 6 0,0 0 3 16,9 0-4-16,-5-5 3 0,-1-3-3 0,1-2-5 0,1-2 3 15,-1-6-3-15,1 4 7 0,1-4-6 0,1-6 0 16,1 4-2-16,0-7 3 0,1-1 1 0,-1 0-1 16,-2-3 0-16,2 7-4 0,0-2 0 0,0 5 2 15,3 4 1-15,-4 3 5 0,0 8-5 0,-1 1 2 16,0 4-4-16,-7 1 0 0,-2 0 4 0,3 7 0 16,0 6 3-16,10 3-5 0,-4-1-3 0,-1 5 3 0,1-8-2 15,-5 4 8-15,5 6-5 0,0-2 1 0,0 5-2 16,1-3 0-16,-12-10-1 0,8 2 1 0,-1-1 0 15,3-1 4-15,9 2-6 0,-7-7 0 0,4 1-1 0,-2-5 3 16,2 0 0-16,-3-7 0 0,-5-2 0 16,2 2 0-16,-4-8 1 0,8 12-1 0,-5-3 0 0,4-9 1 15,1-1-1-15,-3-4 0 0,8-1 0 0,-4 0-1 16,6 5 1-16,-2-3 0 0,2-1 0 0,-5 6 0 0,-1-2 0 16,-2 0 0-16,-2 0 1 0,4 2-4 0,-3 3 3 15,0 1 0-15,0 5 2 0,-4-1 2 0,1 6-3 16,0 1-1-16,-4 3 0 0,1 4 5 0,0 2-5 15,1 6 1-15,1-5-2 0,-2 2-4 0,-1 2 5 16,1-5-1-16,-1 7 1 0,3-1 1 0,1-5-1 16,1 3 3-16,4 0-2 0,-4-4-1 0,1 3-1 15,1-4-1-15,-3-6 1 0,5 0 1 0,-1-7 0 16,1-3 0-16,4 2 2 0,-2-2 5 0,-1 1-5 0,1-4 5 16,-3 0-5-16,-1 0 2 0,0-2 6 15,-1 0-3-15,-1-9 2 0,-3-1-9 0,8 5 3 16,-8-4 1-16,-2 3 2 0,0-3 6 0,-9 5-6 0,4 0 0 15,-2 1-2-15,0 4-2 0,-3-8 2 16,1 5-2-16,0-3 1 0,-3 3-3 0,1 2 0 16,0 0 2-16,-1 2 0 0,1 4-1 0,1 3 1 0,0 3-5 15,4 3 3-15,-2-3-8 0,3 2-34 0,-1 2-6 0,-3 2-17 16,7 0-78-16,-1 2-104 0,1-5-36 0,6 4-64 16,-1 5-534-16</inkml:trace>
  <inkml:trace contextRef="#ctx0" brushRef="#br1" timeOffset="-176405.388">19008 4080 1987 0,'-6'-5'130'0,"0"1"-70"16,0 2 13-16,4 1-19 0,-4-6 65 0,3 6-64 15,-1-6-2-15,3-3-22 0,-1 9-22 0,1-6 4 16,-2-1-7-16,-1 1 7 0,3-3-6 0,-6-4-6 15,0 0 2-15,3 1-3 0,-2-5-1 0,3 3 0 16,-1-2 1-16,-6 0 0 0,5 4 5 0,-3 1-1 16,3 5-1-16,5 4 1 0,-12-3 5 0,9 5-7 15,-2 1 4-15,-3 2-6 0,8 6-2 0,-6 2 5 16,-4 0-4-16,-1 4 2 0,2 4-7 0,0 4 5 16,-1-4 1-16,3 9 1 0,2-5 3 0,-3 2-1 0,10 8-2 0,-2-8 1 15,-6 2-4-15,7-6 5 0,-4-4-5 0,-4-4 4 16,8 1-2-16,-1-6 0 0,-4 3 0 0,9-5-2 15,1-3-1-15,3 0 7 0,4-2 1 0,-3-2 3 16,-3-3 0-16,1-4-3 0,-2-4 2 0,-3-2-4 16,8-4 1-16,1 0-6 0,7-8 5 0,2 0-3 15,-5 2 3-15,-5-4-1 0,-2 5-3 0,-1-4 2 0,-3-4 1 16,1 2-2-16,2-2 0 0,3-1-1 16,-4 2 8-16,-1-1-5 0,-2 2 1 0,1 0-2 15,-4-1-1-15,2 3 2 0,-3 1 0 0,-1 8 0 16,1 6 1-16,-2 8-1 0,4 5 2 0,-2 1-2 0,-2 3 3 15,2 5-5-15,-2 1 1 0,-11 3-2 0,11 11 1 0,-3 1 0 16,-2 1 0-16,9 6 0 0,-5-4 1 0,-2 1 0 16,0 2 1-16,5-2-1 0,-4 0-1 0,0 2 0 15,4-2-1-15,-8 0 1 0,10 0-2 0,1-9 2 16,-3-2-3-16,7-4 1 0,-5-2-10 0,3 2-58 16,2-5-9-16,-3-2-24 0,-2 2-90 0,4-8-115 15,3 1-27-15,-3-3-54 0,4-4-361 0</inkml:trace>
  <inkml:trace contextRef="#ctx0" brushRef="#br1" timeOffset="-175886.445">19125 3958 1241 0,'0'4'227'0,"0"-2"-66"0,0-2-10 0,0 0-11 15,-2 11-16-15,1-4-46 0,1 2 1 16,0-2-17-16,0-1-17 0,0-6-6 0,0 0 0 0,0 0-3 16,6 2-5-16,-4 5-10 0,4-4 5 0,-1-2-5 15,-1-5 7-15,2-5-10 0,-2 6 2 0,0 3-5 16,7-3-2-16,-6 0-3 0,2-1-1 0,-3-7 0 15,0 1-8-15,2 0-1 0,-4-6-1 0,-2 2 0 0,0 1 8 16,0-1-8-16,3 1 4 0,5 4-4 16,-7-2 8-16,2 5-1 0,-5 1 0 0,-4 2 0 15,2 3 2-15,-5 0-7 0,5 3-1 0,-6 4 0 16,2 0 3-16,0 7-3 0,-2-1 1 0,6 1-1 0,-3 1 1 16,1-1-1-16,0 4 2 0,1 1-3 0,3-1 1 15,2-1 0-15,0 1 0 0,2-5 2 0,2-1-2 0,4-1 0 16,2 1 1-16,1-10-1 0,1 0 6 0,3 0 1 15,4-5 0-15,17 4 1 0,-15-6-4 0,3-2-3 16,0 0 2-16,-15-4-1 0,17 6 2 0,-1-7-4 16,-6-3 1-16,9 0-1 0,-8-4 5 15,-6 0-1-15,8 2-4 0,-8-1 2 0,3-1 2 0,-1 3-5 16,-4-2 4-16,-2-1-4 0,0-2 4 0,-2-1-1 0,-2-2 2 16,1 1-2-16,-4 0-4 0,1-1 1 15,-4 2-4-15,-2-1 5 0,-2-1-1 0,-2 1-7 0,-2-4 8 16,0 6-5-16,-2 0 7 0,0 3 3 0,0 6-6 15,1 7 3-15,1 1 1 0,1 7-2 16,-2 3 1-16,0 0-2 0,0 12-4 0,-1 2 4 0,0 7 0 0,-2 3 2 16,6-3 0-16,-1 4 2 0,5-3 3 0,-2 4 0 15,4 0 10-15,5 1-10 0,-3-4 0 0,8 0-4 16,-8-4 2-16,11 0-4 0,-4-3 2 0,3 0-3 16,-1-2-1-16,-11-8 3 0,10 7-2 0,1-13 1 0,0 6-7 15,5 1-43-15,-4-11-20 0,0 9-15 16,0-3-122-16,-4-4-260 0,1 6 280 0</inkml:trace>
  <inkml:trace contextRef="#ctx0" brushRef="#br1" timeOffset="-174953.064">20144 3681 1084 0,'3'0'66'0,"2"-1"94"0,-5-5-98 16,2 1 82-16,-2 5-16 0,1 1 35 15,4 5-52-15,-3-2-53 0,2 1 2 0,-4 2-18 0,2 1-5 0,1 6 6 16,-2-4-8-16,2 0 6 0,0 0-23 0,-2 0 0 16,-1-1-1-16,1-3 1 0,-1 1-7 0,0-1-1 15,0-2-3-15,-7-1 2 0,5-3-7 0,2 0 7 16,3-1-4-16,3-3 5 0,3 1-8 0,1-3 0 15,-9-3 4-15,6-1-3 0,-5-3 6 0,3 0-5 0,2-1-2 16,-14 0 0-16,12 1-4 0,-5-1 4 16,1 2-1-16,11-1 4 0,-16 4 4 0,-5 0-2 15,8 4 1-15,-10 4-2 0,4-2-5 0,4 6 2 16,-14-1-3-16,3 5 2 0,-3 7-2 0,1 7 0 0,1-1 4 16,2 3-3-16,-4-2-1 0,3 1 6 15,0 3-7-15,-1 0 7 0,2 3-3 0,2-2 1 0,2 0 2 0,-1-4-1 16,5 0 6-16,0 1-8 0,4-2 3 0,2 1-5 15,1-2 1-15,4-5-2 0,1-3-1 0,4-4 0 16,1-3-1-16,3 1 2 0,1-6 0 0,5 0-1 16,3-5-5-16,0-2 5 0,5 6-8 0,4-8 2 15,-4-2-69-15,-4 0-142 0,8-4-40 0,3 5-66 16,2 6-448-16</inkml:trace>
  <inkml:trace contextRef="#ctx0" brushRef="#br1" timeOffset="-174199.588">20648 3846 1707 0,'-7'-4'207'16,"-1"-1"-141"-16,1 1 22 0,-1-2-50 0,0 1 73 0,4-2-56 15,0-1 2-15,2-2-22 0,0 1-20 0,-3-3-5 16,0 0-2-16,0 1 0 0,2-2-2 0,1 2-1 16,-1 3 0-16,1-3-1 0,-1 2-4 0,0 1 2 15,-2-2-2-15,2 3 3 0,-2 4-7 0,0 2 14 16,2 1-6-16,-3 4 9 0,-1 0-13 0,1 3 4 15,-1 0-3-15,-1 5 3 0,-2-1-2 0,0 2 5 16,-3 4-1-16,3-1 2 0,-1 3-3 0,0 1 5 16,-4 0 1-16,-6 0 2 0,10-1 6 0,-1-1-3 0,5 3-2 15,6-4-2-15,-7 1-3 0,-13-4-1 0,29-2-1 16,-23-5-2-16,20 1-7 0,14 3 2 0,-26-4 3 0,22-4-1 16,-11-3-2-16,2-6 0 0,2-7 0 15,10 3 0-15,-4-3 0 0,5-1 4 0,2 2-4 0,-5-3 3 16,5-2 0-16,-1 0-3 0,-1-3 0 15,2 3 0-15,1 2 5 0,-6 2-5 0,3 1 2 0,-6 5-3 16,-1 1 7-16,-2 5-9 0,-3 0 4 0,-1 2-3 16,-1 3 5-16,1 3 3 0,-2 0-4 0,-4 3 4 0,-6 0-4 15,4 0-4-15,1 3 2 0,0-2-3 0,4-1 0 0,-5 1-10 16,-5-2-7-16,5 1-1 16,-2 2-32-16,3-4-44 0,1 0-9 0,5-1-13 0,-7-3-46 0,2-4-56 15,0 0 6-15,-4-1-22 16,8-1 3-16,2-2 109 0,2-3 0 0,5-4 46 0,-2-3 71 0,-2 1 8 15,2-1 6-15,-4-3 1 0,7-1 17 0,-2-1 53 16,-6-2 1-16,0 1 19 0,-2-3 27 0,1 4-10 16,6 1-1-16,5-1-5 0,-12 5-21 0,6-2-7 15,-4 2 0-15,-2 7 0 0,0 1 3 0,3 6-6 16,-7 0 4-16,0 0-5 0,0 0-7 0,-2 10-31 16,6 0 0-16,7 1-8 0,-22 1-1 0,16 6-4 0,-12-1 5 15,-2 4-5-15,14 1 7 0,-2-3-1 0,-3 1-3 16,3-2 2-16,-5-2-3 0,-2 2-7 0,4-2 1 0,4 0-4 15,1-3-10-15,-3 0 3 0,3-7-4 0,-11-2 3 16,10 0-4-16,-3-5 1 0,6-1 0 0,-5-2-1 16,4-2-6-16,3-6 1 0,-2-1-1 15,9-1 2-15,-5-4-1 0,2 0 4 0,2-2-3 0,-1-3 3 16,2 0-9-16,1 0 7 0,-2-1-2 0,3-2 4 16,-3 3-4-16,2 0 0 0,-3 6-1 0,0 6 0 0,-2 5 6 15,-4 6-5-15,-2 0 4 0,0 7-4 16,-2 0 4-16,2 2 0 0,0 4-4 0,0 1 3 15,-3 1-3-15,-1-1 0 0,0 0 0 0,-6-1-1 16,7 2 2-16,0-2-2 0,2 1 0 0,4-2-2 16,-3-3-5-16,1-1-67 0,3 1-8 0,-1-3-28 0,1-2-91 15,-1-3-154-15,3 1-107 0,2-2-38 0,3-2 505 16</inkml:trace>
  <inkml:trace contextRef="#ctx0" brushRef="#br1" timeOffset="-173518.17">21723 3068 1449 0,'-2'-10'56'0,"2"2"43"16,0 6-11-16,0 2 26 0,-17 6-4 0,17-2-42 15,-6 2 0-15,3 5-14 0,16 7-8 16,-18 7-4-16,3 6-2 0,-2 4 0 0,4-3-12 16,21 5 3-16,-30-3-3 0,6 1 3 0,-4 2 0 0,-16-3 0 15,33-1 0-15,-4-1 0 0,-6-7 0 0,14 4-13 0,-15-7 1 16,0-2-5-16,7 1 2 0,-10-1-5 15,7 1 3-15,14-5-5 0,-11-3-4 0,-6-6 1 0,7-3-3 16,-14 1 2-16,6-4-1 0,6-1-3 0,-2-3 0 0,-17-3-1 16,22 0 0-16,0-5 1 15,2 1 0-15,18-10 2 0,-17 6 0 0,-1-5-3 0,-8-1-2 0,8-3-2 16,1-2-7-16,-1 1 4 0,9 2 2 16,-12 6 0-16,2 2 3 0,2 6-2 0,-1 2 3 15,0 6 0-15,-4 1 3 0,1 3-1 0,-1 2-1 16,5 0 0-16,-2 4-4 0,-2-2 8 0,-1 4-4 15,-2 4 7-15,-2-7-7 0,-2 11 7 0,2-1 0 0,2 0 3 0,-3 2 8 16,-1-2 1-16,-2-2 9 0,-5-3-4 16,1 7 15-16,-1-8-8 0,-4 0-4 0,2 4 0 15,-1-7-9-15,-3 0-4 0,7 3 0 0,3-6-2 0,-10 0-4 0,-12-2-3 16,5-2-2-16,-10-2 1 0,13-1-2 0,12 0-2 16,-10-2-1-16,0-4-4 0,1 0-10 0,-10-2-33 15,16 0-13-15,7-1-10 0,-7-1-70 16,14 3-95-16,-11-1-43 0,2 1-59 0,5 4-532 15</inkml:trace>
  <inkml:trace contextRef="#ctx0" brushRef="#br1" timeOffset="-173161.336">22063 3623 2099 0,'-5'2'126'0,"1"-2"-73"0,4 4 5 0,5-4-15 15,-2 3 49-15,0-1-49 0,5-2 0 0,-7-4-16 16,9-3-15-16,2 0 3 0,-2-8-6 16,9 10 4-16,-2-8-4 0,18 2 1 15,-16 0-2-15,-5-8 1 0,2 3-6 0,-16-4-5 0,23 2 6 0,-7 2-5 16,-5-3 3-16,-2 1 3 0,-9-1-5 16,-6 3 3-16,6 2 2 0,-7-1-1 0,-9 4 4 0,17 2-3 15,-1 3 0-15,-3 3 2 0,7 3-4 0,-8 1 3 0,4 7-6 16,-10 2 2-16,-5 2 1 0,-8 7 0 15,-6-4 3-15,10 11 4 0,1-1 4 0,7-1 1 16,-2 9 22-16,1-7-14 0,4 5 4 0,3-2-8 0,-1-2-7 16,6-1-9-16,0-5 1 0,4 0-3 0,4-7-1 15,5-1 0-15,4-1-3 0,2-4 3 0,8-2-1 0,4-2-20 16,-2-3-14-16,8-1-10 0,-4-4-110 0,0 3-243 16,-1-2-185-16,-1 3-57 0,-2 0 647 0</inkml:trace>
  <inkml:trace contextRef="#ctx0" brushRef="#br1" timeOffset="-172267.806">19405 4810 1325 0,'0'-7'213'0,"1"2"-98"16,0-1 11-16,-1-1-57 0,0 0 7 0,6 1 23 0,-6 0 0 15,0 0-3-15,2-2-58 0,-1 2-17 0,1-3-4 0,-5 0-2 16,6-1 0-16,-1-2-7 0,3 3 3 0,7-2-5 16,-13-9 0-16,2 3 1 0,-1 1-2 0,1-2 1 15,3 7 2-15,-6-1-6 0,-6-11 5 16,-1 4-7-16,-2-2 0 0,-3-3 6 0,-2 7-4 16,-2-2 4-16,-2 2-5 0,-1 3 0 0,-4 1 0 0,11 6 1 15,-10-1 3-15,3 7-3 0,5 3 4 0,-6 1-4 16,5 6 12-16,5 3 4 0,-1 3 1 0,-1 7 0 15,2 9 3-15,2-2-1 0,2 3 6 0,1 5-4 16,-2-3 7-16,6 9-5 0,1-1-3 0,2 3-1 16,0-1-11-16,3-1 11 0,2 3-3 0,1-5 5 15,1 5-11-15,2-7-6 0,3 0-2 0,-3-3 1 0,3-6 6 0,3-1-7 16,2-3 1-16,-7-4-3 0,7 0-2 0,-1-3 0 16,-2-3 0-16,5-3-1 0,-5-3 1 0,-1-2-25 15,-5 2-7-15,-5-2-14 0,3-2-74 0,-3-3-65 16,7 0-27-16,-10-3-23 0,0 0-210 0</inkml:trace>
  <inkml:trace contextRef="#ctx0" brushRef="#br1" timeOffset="-171977.687">18994 4999 1862 0,'-10'4'143'0,"4"-4"-47"0,6 0 2 0,-1 4-17 15,5 0-26-15,-2 4-33 16,1-3-2-16,3 0-6 0,6-1 1 0,6 3-1 15,2-7-3-15,3 5 4 0,3-6-2 0,5-4-5 0,4 4 3 0,-1-10-2 16,8 1 1-16,1-5-3 0,1 5-1 16,-5 2 1-16,-3 1 2 0,-1-1-6 0,-6-6-1 0,3 2 0 15,-7-2 0-15,-5 3 2 0,-2 0-3 0,0 3 3 16,-5 1 3-16,-1 4-2 0,-4 0 9 0,-1 3-6 16,-2 1 32-16,-3 3 10 0,1 2-5 0,-3 2 3 15,0 4-24-15,0 3-12 0,-4-1 2 0,3 6-7 16,-2 0-5-16,1-1 2 0,1 8-2 0,0-5 1 0,0 1-5 15,-1-1-3-15,2-3-1 0,0-3-3 0,0 2-31 16,3-4-100-16,-1-3-11 0,2 1-40 0,-1-5-154 0</inkml:trace>
  <inkml:trace contextRef="#ctx0" brushRef="#br1" timeOffset="-171830.915">19599 4711 2034 0,'-8'-8'75'0,"0"0"39"0,-1 3-95 0,4 1 22 0,0 4-11 16,-1 4 11-16,2-2-34 0,2 7-7 16,2-2-3-16,1 1-2 0,2 0-15 0,-1-4-103 0,0 0-33 15,3 2-42-15,0 1-260 0</inkml:trace>
  <inkml:trace contextRef="#ctx0" brushRef="#br1" timeOffset="-171618.657">19865 4517 1576 0,'-15'-15'252'0,"15"8"-86"0,-10-2 33 0,8 11-91 16,0 5 1-16,-1 1-24 0,9 13 0 0,-2-2-12 0,-8 4-26 15,5 8-12-15,-2-4 0 0,1 6-4 0,4-1-5 16,-7-2-16-16,3 6 3 0,0-5-6 16,1 2 4-16,9-1-11 0,-10 1 7 0,1-2-7 0,5 1 4 15,-6-1-2-15,3-5-2 0,4 0-1 0,-3-2-5 0,1-5-2 16,2 0-10-16,-4-7-2 0,7 0-90 0,-8-2-93 15,2-3-30-15,-4-7-30 0,0 0-235 0</inkml:trace>
  <inkml:trace contextRef="#ctx0" brushRef="#br1" timeOffset="-171454.194">19634 4786 2167 0,'-8'-2'103'15,"1"0"80"-15,0-1-67 0,7 3-10 16,0 0-5-16,4-1-8 0,0 0-56 0,6 1 9 15,5 0-6-15,0-1 6 0,10 1-14 0,0 0-14 0,3-3-2 16,6 3-5-16,-5-4-14 0,6-1 3 0,-3 1 1 0,-5 2 0 16,9 2-3-16,-6-3-5 0,1 1-13 0,-1-1-2 15,-6-1-98-15,1 3-149 0,-3-1-71 0,0 2-38 16,1 2 381-16</inkml:trace>
  <inkml:trace contextRef="#ctx0" brushRef="#br1" timeOffset="-170415.324">20686 4817 1394 0,'-7'1'147'0,"4"1"-39"0,-5 0 8 0,6-1-13 15,2-1 25-15,0 0-57 0,0 0-2 0,0 0-20 16,0 0-37-16,6-8 1 0,-4 4 3 0,-2-2 0 16,1-1 9-16,4 0-12 0,-4-5 1 0,6 1-3 15,2-4 4-15,-5-2-3 0,1 0-4 0,4 0 2 0,-3-1-4 0,9 4 1 16,-2-4 0-16,-6 2-1 16,-6-4-1-16,1 5 4 0,-1 0 3 0,-4 6-1 0,6 3 4 15,-3-2 1-15,-8 6-2 0,1-1 2 0,-5 4-2 0,6 6-5 16,0 4-1-16,-6 0-2 0,2 4-5 0,-12 1 3 15,2 2-2-15,6 6 3 0,-7-1-2 0,2 3-4 16,3 0-1-16,-4 2 0 0,3-4 6 0,0 0-1 16,3 1 3-16,-2-4-4 0,4 0 0 0,2-2 3 15,2-1-4-15,4-4 2 0,-4-4-3 0,6 1-2 16,1-4 2-16,1 0-3 0,2-5 1 0,1-3 1 0,3 1 1 16,3-8 1-16,2 1-2 0,3-5 1 15,3-4 0-15,2-2 3 0,1 2 1 0,3-6-4 0,1 1 0 16,3 0-1-16,1 2 1 0,0 1-1 15,-3 0 0-15,-2 7 0 0,1 1 6 0,-4 6-2 0,8 5-2 16,-15 3 0-16,2 2 2 0,-3 6 1 0,-8-1 5 16,9 3-4-16,-9 2 2 0,1 0-7 0,-5 2 0 0,1-1-1 15,2 1 9-15,-2 0-4 0,-1-3-4 0,-3 0 0 16,-2-4-12-16,5 1-29 0,2-2-16 0,-1-3-12 16,5 0-109-16,-5-6-141 0,5-1-84 0,1 0-38 15,5-1 444-15</inkml:trace>
  <inkml:trace contextRef="#ctx0" brushRef="#br1" timeOffset="-170081.409">21207 4613 1812 0,'-4'-10'91'0,"4"4"-10"0,-3-6 5 0,3 3-1 0,0 5 10 0,-2-6-54 16,-3 6-10-16,0-8-9 0,-6 2-10 0,-2 5-6 15,5 2 4-15,-8 5-6 0,4 2 0 0,0-1-2 16,-3-1-2-16,2 1 0 0,-1 9-3 0,0-4 4 15,2 2-1-15,-2 4 2 0,4-4 1 0,2-1-4 16,2 7 5-16,0-7-5 0,2 0 3 0,4 8 2 0,-1-8-5 16,3 8 2-16,0-3-2 0,3-2-1 0,2 3 2 15,-1-1-2-15,4 2 2 0,2 0 2 16,0-3-2-16,2 0 1 0,-1-3 4 0,2 0 1 0,-1 0 4 16,-3 0-2-16,2-1 11 0,-1-1 8 0,-2 2 4 0,-3-2 0 15,-1 0-1-15,-5 1 8 0,3 2-10 16,-4-2 9-16,-1 2-18 0,-8-2-9 0,-2-3 6 15,3 1-6-15,-5-2 5 0,2 0-12 0,-1 0 3 0,-1-4-6 16,-2-2 1-16,3-1-4 0,-2-1-6 0,1-1-1 16,0 3-28-16,-1-4-55 0,1 2-14 0,-1-3-18 15,5 0-100-15,0 1-309 0,9 5 322 0</inkml:trace>
  <inkml:trace contextRef="#ctx0" brushRef="#br1" timeOffset="-169263.132">22037 4631 1522 0,'-4'2'113'0,"1"1"5"16,-1-2-10-16,4 1 9 0,0-4-25 0,1-3-37 15,1 2-9-15,0-5-7 0,0 0-21 0,2 4-1 16,-2-6 3-16,2 2-4 0,0-5-6 0,2 4-6 16,0-8 1-16,-2 3-3 0,2-1 0 0,-2-2 2 15,2 3-1-15,-5 0 2 0,4 1 6 0,-1 0 2 0,-3 4-1 16,0 0 2-16,-2 0 12 0,-2 0 8 0,-2 3-2 15,-5 4 2-15,1-2-11 0,-5 7-6 0,2 0-4 0,0 3-1 16,0 3-8-16,-1 2-1 0,0 3 6 16,-2 0-6-16,-1 1 4 0,-3 2-10 0,0-1 3 0,0 8-4 15,3 6 12-15,4-4-8 0,-7 0 1 0,-4-1-2 16,-1-7-1-16,8 3 2 0,7 1 2 16,17-7 0-16,-8 2-5 0,-3-2 2 0,-2-4-3 0,3-1 3 15,0-5-4-15,2-3 0 0,3-3-1 0,-10-2 0 16,18-3 1-16,6-3 8 0,-2-3-3 0,10 1 5 15,-8-2-5-15,4 0-2 0,-1-6 3 0,-3-7-3 0,5 4 4 16,-4 4-1-16,-1 5-1 0,6 8 1 0,-7-2 3 16,2 4-3-16,-3 6 2 0,-5-6-2 0,1 9 3 15,-4-5 13-15,0 0-7 0,5 18 9 0,-6-5-10 0,0 6 2 16,-3 3-5-16,-6-7 3 0,3 3-9 0,1-1 1 16,0-1 3-16,6 2-1 0,-5-4-1 0,4-1-2 15,0-3-2-15,-3-2-2 0,1-1-6 0,3-3-69 16,2-1-5-16,-1-2-32 0,1-2-112 0,-2-1-363 15,5-4 361-15</inkml:trace>
  <inkml:trace contextRef="#ctx0" brushRef="#br1" timeOffset="-168413.328">22829 4379 827 0,'18'-4'85'0,"-3"-3"164"15,-2 1-163-15,-2-2 75 0,-2-1-16 0,0 0 33 16,-4 0-47-16,5-1-53 0,-4 2 0 0,1 0-17 16,-3-1-14-16,0 4-5 0,-3-2-10 0,-1 1 5 15,-1 0-15-15,1 0-7 0,-4 2 4 0,0 2-7 16,-2-2 2-16,-4 1-12 0,0 1 5 0,-2 2-5 15,0 1 9-15,2 2-6 0,-1 2-3 0,-2 0-1 0,-1 1 0 16,4 2 4-16,-5 0 4 0,10 0-2 0,-11 2-2 16,0-3 4-16,6 3-5 0,-3-1 5 0,12 1-6 0,14 1 5 15,-15-2-4-15,-2 2 4 16,4 0-7-16,-9 4 6 0,17-1 0 0,0 0 1 0,3-1-2 16,5-4 6-16,0 1-4 0,6 0 4 0,-3 2-4 0,-3-2 2 15,4 5 2-15,-1-7 0 0,-2 0 7 0,-1 6 0 16,-2-1 4-16,0-2-2 0,-5-3 2 0,-2-1 12 15,-4-3-2-15,-3 1 5 0,1 5-4 0,-1-7-11 16,-1 3-1-16,-1 0-3 0,-3 2-2 0,-3 5-4 0,1 0-4 16,-4-6 1-16,-1-3-7 0,3-5-2 15,-4-9 2-15,-1 10-3 0,1-2 2 0,-6-5-1 16,-1 7-1-16,1-4 0 0,-3 1-9 0,2 0-43 0,-2 0-3 16,11-4-18-16,-10 8-54 0,-3-3-73 0,7 2-22 15,-7 2-29-15,10-2-200 0</inkml:trace>
  <inkml:trace contextRef="#ctx0" brushRef="#br1" timeOffset="-168161.944">23227 3914 1845 0,'-2'-5'117'0,"0"3"177"15,-7-1-239-15,4 5-10 0,-1 5-8 0,-1 2 4 0,3 5-2 16,2 6-17-16,2 4 3 0,5 12-9 16,-4 2-2-16,5 6-1 0,-2 1-4 0,0-4 2 0,1 0-6 0,8-8 3 15,-11 3 0-15,-4-3 0 0,2-3-4 0,-13-2-7 16,13 1 5-16,0-6-5 0,1 2 4 0,12 2 0 16,-8-4-14-16,3-1 2 0,-5-2-70 0,-9-9-123 15,6 0-28-15,-3-2-53 0,6-1-307 0</inkml:trace>
  <inkml:trace contextRef="#ctx0" brushRef="#br1" timeOffset="-167608.272">23021 4321 1898 0,'-12'0'164'0,"3"2"-74"0,0 0 5 0,1 2-20 16,5 1 16-16,-1-2-36 0,4 2-12 0,4 0-4 15,2 0-17-15,4 1 7 0,3 0 2 0,5 1-1 16,2-1-8-16,2-2-2 0,8 3-1 0,0-5-1 15,6 2-4-15,1-2-5 0,4-2 0 0,1 0 0 16,0-4 1-16,-1 2-5 0,-7-4-3 0,0 0-1 0,0 3-4 16,-2-4 5-16,-1 2-1 0,-7 0 3 15,3-1-4-15,0 1 2 0,-3 0-1 16,1-1 0-16,-11 0 0 0,-2 0 2 0,-7 0 1 0,-2 0 0 0,-1 2 6 0,-3-1-3 16,2 2 4-16,-1-2-4 0,-7 0 1 15,-2 2-2-15,-5-2-3 0,1 1 1 0,0 2-2 16,1 0 0-16,-5-1 2 0,0 3-2 0,0 0 1 0,1 1 0 15,5 2-3-15,-2 3 2 0,2 1-2 0,-4 0 1 16,3 2 4-16,-4 2-2 0,3 1 2 0,0 2 2 16,2-1-4-16,-1 1 3 0,0 2-4 0,3-2 1 15,-2 0 3-15,4 1-3 0,0-4-6 0,2 5 3 16,2-4-2-16,-2-2 3 0,5-10 2 0,0 13-3 16,4-12-1-16,3 5-2 0,-4-5 5 0,5-1-6 15,1-2 7-15,0-9-7 0,4 3 4 0,1-4 0 16,1 4-2-16,4-5 2 0,0-2 0 0,2-1 0 0,2-4-1 15,-2 5 0-15,3-1 9 0,8-1-10 0,-6 2 3 16,-7 3-4-16,2 0 9 0,-7 7-7 0,3 0 0 0,-6 4-3 16,0 1 4-16,-2 3 3 0,1 3-3 0,6 3 4 15,-11 2 0-15,-3 1 1 0,-1 1 2 16,-4 2-3-16,1-2-4 0,0-1 0 0,1 1 0 0,4-3 0 16,2 3-4-16,-2-1 1 0,0-4 1 0,8 0 1 15,-9-2 7-15,5-1-9 0,-2 1 1 16,-5-4-6-16,7 1-11 0,-5 0-21 0,8-6-8 0,0 0-6 15,2-3-48-15,1-5-16 0,-2 2-3 0,-1-1-5 0,1-2-30 16,1 0-113-16,-2-1-64 0,-3 0-31 16,3 0 367-16</inkml:trace>
  <inkml:trace contextRef="#ctx0" brushRef="#br1" timeOffset="-167061.452">24049 3926 1358 0,'0'-22'221'0,"-1"4"-112"15,-3-4 3-15,-1 6-26 0,5 1 29 0,-1 4-4 16,1 4 8-16,0 4-16 0,0 3-39 0,0 0-31 16,0 1 2-16,9 7-13 0,-9 6-11 0,0 5 0 15,1 7 1-15,-5 5-1 0,4 5-1 0,-1 0-1 16,0 1-3-16,0 3 2 0,2-2 1 0,1 2-6 0,1-1-1 15,-3-7-2-15,2-3 1 0,0-2-1 0,1-2 3 16,4 0-3-16,-2-3-5 0,1-1 5 0,-3-3-5 0,-2-2 3 16,2-1-27-16,0-6-75 15,3 3-7-15,-2-5-26 0,0-1-68 0,-4-6-64 16,0 0-4-16,0 0-30 0,-6-7-118 0</inkml:trace>
  <inkml:trace contextRef="#ctx0" brushRef="#br1" timeOffset="-166796.799">23925 4284 605 0,'-18'-17'342'0,"-1"-1"-121"0,1 1-6 0,3 6-32 15,0 0-9-15,4 8-20 0,-1 0-12 0,2 2-5 16,4 1-61-16,0 1-22 0,4 2-5 0,-2-1-6 16,0 1-26-16,4 1-3 0,2-2-2 0,-5 1 0 0,6-1 4 15,5 0-1-15,1 4 4 0,12-2-5 16,-5-4 0-16,3-1 6 0,3-2-6 0,1 0 6 16,6 0-8-16,1-4 5 0,-2-6 2 0,3 2 1 0,3 0 3 0,-15 3-16 15,19 3 8-15,-7-1-11 0,5 3 10 0,1-4-7 16,-13 6 1-16,-5-2-1 0,-10 1 14 15,9 7-3-15,-10-2 2 0,6 8-2 0,-8-1 2 0,-4 6-4 16,0 1 4-16,-5 2-4 0,1 2-2 0,-2 0-4 16,-3 0-1-16,1 2 0 0,4-1-5 0,-3-1-5 15,4-1 1-15,0-2-1 0,-10-4 7 0,9 0-9 16,1 0-1-16,-6-2-5 0,11 0-11 0,-4-6-92 16,-3-6-2-16,3 0-40 0,0 0-92 0,9 0-304 0,-3-3 325 15</inkml:trace>
  <inkml:trace contextRef="#ctx0" brushRef="#br1" timeOffset="-166641.914">24419 3887 2116 0,'-9'-6'88'0,"-4"1"51"16,2 2-80-16,1 1 11 0,2 2-14 0,-1 5 7 16,0 1-54-16,2 0-5 0,1 2-4 0,2-2 0 15,1 0-8-15,1 1-12 0,-1 0-7 0,6 1-9 0,0 3-93 16,6-6-106-16,2 2-26 0,0 1-39 15,0-1-223-15</inkml:trace>
  <inkml:trace contextRef="#ctx0" brushRef="#br1" timeOffset="-166278.023">24686 4057 1452 0,'6'3'108'0,"-6"-6"157"0,1 1-116 0,-2 1-4 15,0 0-11-15,1 1-3 0,0-3-74 0,8-4-14 16,-14 6-1-16,9 0-4 0,-9 0-8 0,-19 2-13 15,12-4 2-15,-13 6-6 0,11 0-5 0,-2 3-3 16,2 1 0-16,-4-7 0 0,2 7 3 0,1 2-7 0,1-1 2 16,0 6-3-16,4-9 0 0,2 6 0 0,1-2-4 15,3 2 1-15,1 2-4 0,4-4 4 0,2 1 2 0,2-2-2 16,1 2-6-16,1-1 7 0,2 2-1 16,3-2 3-16,3-1 0 0,1 1-1 0,0 0 0 0,0-1-1 15,7 3 3-15,-1-3 7 0,3 0-2 16,-7 1 5-16,0-1 3 0,0 0 5 0,2 1 1 0,-14 1 1 15,9 0 8-15,-2 0 5 0,-6 0 5 0,18-3-2 16,-24 2 9-16,3-1-18 0,-9-1 6 0,-4-2-9 16,4 1-4-16,-10-2-8 0,7-1-10 0,-7 0 5 15,3-2-8-15,-5-1 0 0,6 1 2 0,-7-1-1 16,2 2 4-16,3-4-4 0,-10-2-1 0,10-1-1 16,-4 0-19-16,-1 2-41 0,9 0-8 0,0 2-15 0,0-1-62 0,6 0-114 15,-2 0-40-15,1 1-65 0,5 1-551 0</inkml:trace>
  <inkml:trace contextRef="#ctx0" brushRef="#br1" timeOffset="-166045.898">24972 3696 2234 0,'-7'-1'69'0,"-2"3"0"15,1 5-13-15,3 4 11 0,0 3-27 0,3 4-21 0,-3 4-1 0,0 6-3 16,0 3 7-16,3 3-13 16,-1 0 1-16,1 3-4 0,1 1 1 0,0 0-7 0,1-1 4 15,0 4-4-15,0-8 3 0,0 1-5 0,1-1 2 16,0-10-2-16,2 3 0 0,1-5-28 0,0-1-13 16,-3-3-9-16,3-4-85 0,-2-2-48 0,0-1-19 0,2-3-17 15,-3-4-133-15</inkml:trace>
  <inkml:trace contextRef="#ctx0" brushRef="#br1" timeOffset="-165758.324">24706 4003 1629 0,'-3'1'176'0,"3"1"-37"0,-11-8-18 0,11 4 0 0,-2-1-41 0,3 5-38 16,-1-2-3-16,-11-2-11 15,14-2-15-15,5 6 0 0,4-1-1 0,17-2-1 0,-5 11-5 0,-2-13 4 16,1 3 0-16,3 0 0 15,1-7 1-15,2 5 10 0,0 2-3 0,5 5 4 0,-2 0-3 0,-3-4 7 16,1 0 4-16,-4 0 0 0,2 4 19 0,-6 0-11 16,0 9 4-16,-2-5-6 0,-8 3 6 0,0 1-3 15,0 0 0-15,-11 6-1 0,-3 1-10 0,4 7-10 16,-10-4-2-16,2 2-3 0,7-3-8 0,-7-3-3 16,6 0 0-16,-2-1 0 0,-8-3 3 0,10 1-5 0,-9-3 1 15,9 0-3-15,0 0-5 0,-6-3-32 16,5-2-17-16,-4-4-10 0,5 0-100 0,1-3-70 0,2-3-33 15,-3-3-34-15,3-2-331 0</inkml:trace>
  <inkml:trace contextRef="#ctx0" brushRef="#br1" timeOffset="-165627.022">25262 3830 1459 0,'-1'-10'231'0,"-1"0"-12"0,-2 2 49 0,1 1-147 15,-8 4-9-15,1 3-30 0,-7 1-5 0,-4 0-15 16,12 5-58-16,0-2 4 0,1 4-8 0,1 0 3 15,5 0-14-15,-3 0-44 0,5 2-40 0,11-1-15 16,-14-1-259-16</inkml:trace>
  <inkml:trace contextRef="#ctx0" brushRef="#br1" timeOffset="-164675.497">25605 4103 1702 0,'-25'-15'274'0,"17"9"-135"0,-4-2 25 16,12 0-77-16,0 0 9 0,0 8-22 0,-8-16 5 15,-3 5-18-15,6 0-35 0,0-6-17 16,3 4 2-16,7 1-7 0,-10 4 3 0,-1-4-3 0,-1 8 0 0,-2-2 0 16,9 6 0-16,-8-6-1 15,4 3-2-15,-4 3 0 0,1 0-4 0,1 8 3 0,-3 0 0 16,0 10 0-16,0 0-4 0,0 1 5 0,0 5-3 0,1-7 3 15,0 5-9-15,2 0 10 0,0 1-2 16,0 0 3-16,2 1-2 0,2-4-1 0,1-2 2 0,1 1-2 16,3-5 3-16,1-3-2 0,3-2-1 0,3-3 0 15,0 0 0-15,2-3-1 0,3 0 1 0,1-3-1 16,1-4 1-16,9-1 0 0,-6-2-2 0,3-2 1 16,1 1-1-16,-3-4 1 0,6 0 0 0,0-5 0 15,-2-2 1-15,3 3 1 0,-1-1 2 0,0-1-1 0,-1 1-7 16,-3-1 5-16,-4 6 0 0,-2 3 2 0,-3 2-3 0,-2 0 6 15,-4 0-4-15,-1 4 7 0,-2-3-7 16,-1 18 16-16,-2-11-1 0,-2 2 6 0,0 5 4 0,-2-10-5 16,-2 9 1-16,0 7-3 0,0-1-4 0,0 4 4 15,-2-6-6-15,2-1 4 0,-1 1-9 0,-1-10-2 16,4 12 3-16,-7-8-2 0,6 0 1 0,2 3 1 16,0-11-2-16,1 8 0 0,0-1-7 0,1-4 0 15,0 3-1-15,5-4 0 0,-4-1 1 0,2-3 1 16,0 0 1-16,2 1-1 0,-1-7 1 0,0-3 0 15,2 3-4-15,-1-9 2 0,-2 4 1 0,2 2-1 16,-3 1 3-16,-2 3-3 0,0-3-2 0,-2 4 2 16,0-3 1-16,-2 6 1 0,1 6-3 0,-4-3 1 0,-2 2-1 0,-5-4 1 15,1 6-1-15,0 6-3 0,1 4 3 16,2 1-1-16,-7-4 1 0,-5 6 0 0,1-7-2 0,6 11 2 16,-6-2 4-16,2-1 0 0,3 5-2 15,-14-3 0-15,25-1-4 0,-4-4 4 0,-1-1 0 0,8-4 2 16,-7-2-3-16,13 1-7 0,0 0 1 0,5-2-3 15,-3-4 9-15,2 0 0 0,4-1 0 0,4-3-2 16,3-1-1-16,6-1-7 0,-4-1 1 0,3 0-2 16,1-1 7-16,-5-1-6 0,2 3 7 0,-2-5-6 15,-1 5 9-15,0 3 0 0,-4-2-1 0,-3 5 1 16,0 1-3-16,-8-5 1 0,5 4 1 0,-4 1-1 0,1 1 2 16,1 6 2-16,-1-5-1 0,2 3 3 0,-4-5-4 0,1 1-1 15,-6-2 1-15,7 1 0 0,8 1 6 0,4 0-1 16,1-2-3-16,-8-5 1 0,-2 4-1 15,-12-6-3-15,12 3 1 0,6-1-2 0,-2-5 3 0,14 1 5 16,-9-3-1-16,4 0 1 0,-5-3 0 0,1 2-3 16,0-5 3-16,-4 1-2 0,5-3 5 0,-1-1-9 15,-1-2 4-15,-1-3-4 0,-3 0 10 0,-1-6-11 16,-1 2 1-16,-2 0-4 0,-2-2 4 0,-2 0 2 16,-5-1 0-16,-1 1 2 0,-3 3-10 0,-2-2 1 15,-2 3 2-15,-1 3 0 0,-1 8 6 0,0 5-3 0,-3 6-3 16,-1 6 0-16,-2 0-3 0,1 6 1 0,-2 7 4 15,3 8-1-15,-1 3 5 0,-1 2-2 0,-2 4-1 16,-10 1 0-16,15 5 5 0,-3 3 12 16,-7 2-2-16,17 3 6 0,-24 0-4 0,17-5-9 0,16 0 1 0,3 1-5 15,21-4-2-15,-12 1-4 0,1-5 0 16,-4-9-2-16,-3-5-8 0,8-4-69 16,3-1-18-16,3-4-26 0,3-1-146 0,-2 1 875 0,-3-2-530 15</inkml:trace>
  <inkml:trace contextRef="#ctx0" brushRef="#br1" timeOffset="-151829.711">19771 5774 1315 0,'-3'-5'48'16,"0"1"4"-16,1-3 22 0,-7 1 24 0,9 2 5 15,-1 2-33-15,-2 1 6 0,6 2-28 0,-4-1-27 0,3 0 13 16,0 5-4-16,2 3 8 0,4 1-2 0,12 7-9 16,-9 1-2-16,-10 3-3 0,4 1 2 15,-14 2-2-15,13-1 4 0,13 3-4 0,-6-3 10 0,-2 2-3 16,7-2-2-16,-13-3-2 0,-1-2-3 0,5-4-2 15,-7 1 8-15,15 1-8 0,-10-3-1 0,1 4 1 16,-2-4-5-16,-12-4 5 0,7-2 1 0,0-5-8 16,1-4-3-16,1 5-1 0,1-1-2 0,0-2-2 15,-4 3 1-15,1-10-4 0,4-4-5 0,0 1 4 0,3-7 4 16,2 1 0-16,-3 3 0 0,-2-6-6 0,0 1-1 16,4-3 0-16,-1-3 7 0,-3 2-5 0,2-3 0 15,-9-2-3-15,6 1 1 0,4-2 5 0,-3 2 0 16,9 1 3-16,-6 9-6 0,-3 0-2 0,2 7 1 0,-2 6-1 15,-3 4 7-15,-1-3-5 16,0 5 4-16,-1 5-4 0,1 4 3 0,1 3 2 0,0 5-2 0,-3-2 2 16,3 4 2-16,0-3-6 0,-1 2 4 0,1 0-2 15,-1-1 12-15,-3-2-10 0,4 0 5 0,2-2-5 16,-2-1 10-16,0-1-4 0,0-2 0 0,-8 1-2 16,8-3 1-16,-4 0-7 0,4-4 4 0,7-5-5 15,-5 2-1-15,4-6 0 0,-2 4-1 0,-1-5 0 0,2-1 5 16,-2-2-2-16,2-5 2 0,-1 0-4 0,3-5-2 0,2 0 1 15,-1-4-3-15,3-1 3 0,-2-3 0 16,-1-3 0-16,2 2-1 0,-1-2 1 0,1 3 5 0,-1-2-7 16,-1 5 7-16,2 2-8 0,-4-4 4 0,1 18-1 15,-7 7-1-15,6-10 1 0,-3 17 3 0,-2 1-3 16,0 1 0-16,-3 5 0 0,2 7 4 0,0 0-2 16,0 4-2-16,4 0 0 0,-4-2 0 0,2 1 2 15,-1-2 1-15,4-2-2 0,-5-1-5 0,3-1 6 16,1-2-2-16,-6-2 2 0,4-1-3 0,-2-2 1 15,0-1-1-15,6-1 1 0,-2-2-5 0,1-2-6 16,1-1-7-16,-1 0-3 0,1-3-56 0,-2-1-61 16,3 0-4-16,0-4-22 0,1 1-56 0,1-3-97 15,2-2-77-15,0-1-20 0,2 1 418 0</inkml:trace>
  <inkml:trace contextRef="#ctx0" brushRef="#br1" timeOffset="-151531.314">20378 5811 1108 0,'2'-2'136'0,"-2"2"14"0,0 0-12 0,6 2 11 15,-6 1-34-15,1 2-27 0,-10-2 0 0,6 4-10 16,3 0-11-16,0 3-22 0,4 2 2 0,2-2-9 16,-3 3-7-16,1 0-12 0,-1-1 2 0,0 1-5 15,0 0 1-15,3-2-8 0,3 1-1 0,-4-2-2 0,5 0 5 0,-2-4-4 16,2 0 1-16,2 0-4 16,-2-6-3-16,-2 0 10 0,1 1-6 0,-1-5 7 0,2 0 1 15,0-1 5-15,0-2 5 0,4-2-2 0,-2 2 7 0,-4-5-4 16,-1-1-3-16,1 0 1 0,-3-1 1 0,-2 1-5 15,0-1 5-15,-6 2-6 0,2 0 3 0,-3 2-1 16,-4-3-3-16,0 1 1 0,-1 0-9 0,-6-2-3 16,3 6 1-16,-4 2-2 0,5-1-5 0,3 8-2 15,-5-1 3-15,1 1 0 0,0 4-1 0,3-1 3 16,-5 1-6-16,5 2 5 0,-1 1-10 0,0 1-42 16,3-1-9-16,-7 3-15 0,8-3-64 0,2-2-75 15,2 1-29-15,9-4-33 0,-2 2-263 0</inkml:trace>
  <inkml:trace contextRef="#ctx0" brushRef="#br1" timeOffset="-150980.295">20874 5880 703 0,'3'0'904'0,"-3"0"-649"0,0 0-130 0,0 0-59 16,0 0 79-16,0 0-44 0,-1-7 6 0,-6 3-27 15,6-2-40-15,2-2-7 0,0 0-1 0,4-1-2 16,-5 0-4-16,-1 0-10 0,1 0 2 0,2-2-5 0,-3-2-5 16,1 1-3-16,0 1-4 0,7-5 2 0,-10 0-5 0,-4 3 2 15,-2-5 4-15,-19 3-2 0,25 9 4 16,-6-3 0-16,0 0-4 0,1 8 3 0,-2-1-3 0,2 3-1 16,0 6 4-16,5 1-4 0,-12-1 0 0,-4 6-1 15,9 5-2-15,-6 4 0 0,5 1 2 16,1 1-3-16,-7-1 1 0,6-1-1 0,-3 0 6 0,3 1 2 15,4-2-1-15,0-2 0 0,4-3-4 0,-1-2 3 16,2-3-3-16,2-2 3 0,0-3-3 0,3 1 0 16,0-2 4-16,4 0-3 0,0-1-1 0,2-4 3 0,-3-3-2 15,7-4 4-15,0-1 7 0,1-4-2 0,0 2 0 16,0-4-3-16,6-2-7 0,-4-5 2 0,5 2-2 16,-8-5 1-16,-4-2 1 0,-5-1 1 0,12-7-1 15,4-2 0-15,-2-2-5 0,10 2 3 16,-12 0 2-16,-5 2 1 0,2 1 0 0,-7-3-3 0,0 2-1 0,0 1-1 15,-2 4 6-15,5 1-3 0,-4 6 2 0,0 4-3 16,-1 6 2-16,-3 6 4 0,0 2-2 0,0 4 1 16,-1 4 0-16,-2 3 0 0,-3 2 2 0,0 9-1 15,-3 1 3-15,2 10 6 0,0 2 2 0,1 6 2 16,-3 6 12-16,4-2-13 0,-7-5 4 0,-2 5-8 16,5 0-1-16,-7-2-7 0,12 8-3 0,3-10 0 15,-4-7-3-15,5-3 0 0,-3-3 0 0,-6-6-1 16,10-2 0-16,2-4-4 0,5-2 1 0,1-1-7 0,-2-2-34 15,3-5-81-15,-4-2 2 0,2-1-31 0,3-4-34 16,-1-2-117-16,1-4-27 0,-1-3-60 0,0 0-375 0</inkml:trace>
  <inkml:trace contextRef="#ctx0" brushRef="#br1" timeOffset="-150481.525">21107 5719 1298 0,'-4'5'343'0,"-1"2"-174"15,-2 1-5-15,3 1-41 0,-2 3 28 0,2-3-61 16,1 1-1-16,0-2-21 0,1 1-18 0,2 0 1 0,0 0-5 15,1-2 3-15,2-1-18 0,0-1-14 0,3-2 2 16,-4 0-5-16,4-3 5 0,1 0-4 0,3-2 2 16,-1-1-3-16,1-2 1 0,-1-3 0 0,-1-1-5 15,-1-1 2-15,3-2-10 0,-2 2 0 16,1-4 4-16,-1-2-3 0,0 3 4 0,-5 1-4 0,4-3-3 16,1 3 2-16,-1-4 7 0,-3 1-5 0,-5 3 1 0,-7-1-3 15,2 4 3-15,-4 5-2 0,6-2 1 0,-1 8-1 16,-5 1 3-16,5 1-6 0,-7 2 0 0,0 3-4 15,-1-4 2-15,3 11-2 0,0 1 6 0,1 3-2 16,2 9 1-16,-3-9-1 0,3 8 0 0,2-7 1 0,1-1 5 16,4-2-4-16,0-3-2 0,1-1 0 15,4-2 4-15,3-2-1 0,1-2 2 0,4-4-1 16,1 1 2-16,11-5 0 0,-6-1-4 0,3-3 2 0,5-1 0 16,-8-5-4-16,6-2 6 0,3-2-5 0,-3-1 3 0,2-3-3 15,1 1-1-15,-3-6-1 16,-1-2 1-16,0-1 1 0,2 2 3 0,-4-3-1 0,-2-1 4 0,-2-2-8 15,-3 1 4-15,-2-1-4 0,-3 0 2 0,-1 3 1 16,0-1-2-16,-1 3 1 0,-5 3 6 0,-2-3-6 16,-6-1 4-16,0 3-5 0,1 4 3 0,-3 2 0 15,1 6 0-15,-4 2 0 0,1 5 2 0,0 5-1 16,-3 2-2-16,1 7 0 0,-2 2-1 0,3 4-5 16,-3 5 8-16,1 4-6 0,0 3 17 0,-1 6 2 15,3 0 0-15,4 5 2 0,-7-9 1 0,7 4-13 16,3 3 3-16,-8-3-7 0,11 9-3 0,2-10 2 0,-2-5-2 15,7-1 2-15,-1-6-4 0,1-2 1 0,3-1-5 16,-1-4 1-16,2-1-28 0,-3-3-97 0,1 1-20 0,1-3-38 16,0 0-175-16</inkml:trace>
  <inkml:trace contextRef="#ctx0" brushRef="#br1" timeOffset="-135485.956">20025 9429 522 0,'0'-13'13'0,"0"0"64"0,0 2 99 15,1 0 6-15,0-2-32 0,0 5-26 0,1-3-1 16,1 5-52-16,-2 1 2 0,0-3-8 0,2 8 18 0,-2-1 13 15,1 2 0-15,-2 10 1 0,0-8-26 0,1 8-13 16,1 5 0-16,0 3-2 0,-2 9 9 0,0 6-9 16,-1 5 0-16,-2 6-5 0,1-3-3 0,0 3-8 15,-4 3 0-15,0-1-4 0,0 4-6 0,-1 3-8 16,1-1 4-16,1-4-6 0,0-4 4 0,1-9-12 16,-1-5 0-16,2-5-4 0,1-5 1 0,0-2-11 15,2-5 6-15,2-2-7 0,1-2 6 0,-1-2-2 0,2-3-3 16,-2-1 0-16,4-4-10 0,-1-3-34 0,2 0-4 0,0-5-16 15,1-1-63-15,0-4-71 0,2-3-33 0,2-2-23 16,-4-1-208-16</inkml:trace>
  <inkml:trace contextRef="#ctx0" brushRef="#br1" timeOffset="-135102.807">20225 9800 1138 0,'6'0'172'0,"-3"-3"-98"0,-3 3 4 0,-7-1-21 0,7-2 84 16,0 3-46-16,1-5 8 0,6 7-30 0,-3-7-39 15,4 4 25-15,-3 5-3 0,1 0 10 0,-4 3-14 0,-3-1-22 16,2 5 0-16,0 3-7 0,-2 0-7 0,2 6-5 16,-6-5 1-16,8 2-1 0,-3 2-3 0,-13-1 3 15,13 2-2-15,-9-3 3 0,9-3-8 0,5-2 2 16,-2 1 0-16,-2-3 1 0,-5 0-6 0,9-2 6 15,-5-2-5-15,2 0 6 0,7-2-12 0,-1-1 4 16,6 0-3-16,6-2 4 0,-8-1-1 0,-5-1 1 0,2-5 1 16,-16 2 1-16,17-5-1 0,1 0 6 15,0 0 0-15,8-3 2 0,-10-1-2 0,-2-1-2 0,-3-2 0 16,9 4-1-16,-9-1 4 0,-2-3 4 0,-2 5-3 0,-5-1 5 16,2-3 2-16,3 5-12 0,-3-4 6 15,-8 1-10-15,2 1 0 0,2 1 6 0,-2 2-5 0,-11 3 5 16,9 2-5-16,-11-3 0 0,20 7 0 15,-12 2 0-15,5 0-3 0,7 10-7 0,-14-8 1 0,16 0-6 16,-15 7-25-16,1-3-95 0,7 9-10 0,-4 1-39 16,5-2-139-16</inkml:trace>
  <inkml:trace contextRef="#ctx0" brushRef="#br1" timeOffset="-134503.395">20569 10042 1094 0,'-2'0'501'0,"0"-2"-353"15,-2 0-75-15,4-1-30 0,0 0 31 0,0-2-20 16,0 1 8-16,1-3-20 0,3 0-36 0,-1-3 3 16,2-2-3-16,2 3 5 0,-2-4 2 0,3 0 17 15,-1-3 4-15,1-1 3 0,-1 4 4 0,-5-3-9 0,3 6-1 16,0 1 0-16,-3 1 9 0,3 0-10 0,-1-2-1 15,-5-9-4-15,1 4-10 0,0-5-5 0,0 20 5 0,-2-15-4 16,1 7 4-16,0 3 9 16,-5-8-4-16,-3 11 6 0,3 0-4 0,-1 1-1 0,-1 5-5 0,-1 2 2 15,0 0-8-15,-1-2-2 0,0 4 1 0,-1-4-2 16,0 7-2-16,0 10-4 0,-2-8 5 16,1 8-4-16,1 1 1 0,1-5-3 0,0 7 0 0,1-3-1 15,-1-8 0-15,3 3 1 0,2-2-1 0,-3-2 1 16,4-1-2-16,1-4-4 0,1-1 3 0,8 0-2 15,-4-2 3-15,2-3-1 0,0-1 0 0,-2-2 2 16,6-3 2-16,-1-3-3 0,3 1 1 0,0-3-2 16,1 1 3-16,1 0 0 0,-1 0 0 0,4-3 2 15,-4 3-2-15,0 1-1 0,0 1 1 0,-2 3-1 0,0 3 5 16,-2 0-6-16,2 4 4 0,0 5-4 0,-2-2 3 0,1 7-1 16,1-1 1-16,-2 3-1 0,1 3 6 15,-2 0-3-15,-2 3 2 0,6 0-1 0,-7-1 14 16,3 2 19-16,2-1-9 0,-8 2 11 0,8-1-13 0,-1 0-4 15,-6 0 3-15,6-8-4 0,-10 3-1 0,0 1-4 16,1-4 0-16,-5 4-1 0,1-6 5 0,-1-4-8 16,1 4 0-16,-3-7-3 0,1 1-4 0,-1-2 0 0,-2-3 1 15,-3-1-1-15,2-2-5 0,-3-3 0 16,0-2 0-16,-2 0 0 0,1 1 3 0,-2-2-7 16,-1-5 4-16,2 0-4 0,-6-1 0 0,7 2-3 15,-2-2-3-15,-9 3 0 0,16-3-14 0,-9 0-38 0,2 7-4 16,6-1-14-16,0 7-42 0,3 1-57 0,3 1-24 0,5 5-25 15,-6-3-212-15</inkml:trace>
  <inkml:trace contextRef="#ctx0" brushRef="#br1" timeOffset="-133966.935">20921 10098 1257 0,'1'5'84'16,"0"-1"87"-16,0 1-32 0,-1 0 21 0,0 0-20 16,0-5 10-16,0 0-82 0,0 0-8 0,-1 10-3 15,-1-8-2-15,0-2-6 0,3 0-10 0,-1 0 2 0,-3 0-5 16,-3-2-7-16,-4-5-11 0,3-1 3 0,-1-3-5 15,1 2-1-15,-4-3 1 0,0-2-4 0,0-3 2 16,-7-4-9-16,11-2-3 0,-4-5 3 0,2-4-3 16,9-2 0-16,-5-3 0 0,10 3-2 0,6-3 2 15,-3-3-2-15,-4 2 10 0,0-2-2 0,5 11 5 16,4-1 6-16,6 4 0 0,-5-1-1 0,-1 0-2 16,0 1-10-16,2 0-3 0,7 3 2 0,-1 1-1 0,1 2-2 15,2-5 0-15,-4 5-2 0,2 2 1 0,-1 2-2 0,-2 6 1 16,-3-1-1-16,0 9 1 0,-5-6-1 15,-1 2 1-15,-3 4 2 0,-2-5 0 0,-2 9-5 0,-2 3-11 16,-2-3-11-16,-6 8-3 0,2-4-64 0,0 1-94 16,-1 3-27-16,1 1-41 0,-4 1-279 0</inkml:trace>
  <inkml:trace contextRef="#ctx0" brushRef="#br1" timeOffset="-133101.762">21055 10112 1448 0,'-2'5'187'0,"0"0"-47"0,0-2 3 0,2-3-16 15,0 0-9-15,0 0-33 0,0 0 1 16,0 0-10-16,0 0-4 0,0 0-22 0,0 0-5 0,0 0-5 15,-6-3-12-15,7-3 1 0,1-1 1 0,0 0 0 16,-1-4-7-16,3-1-9 0,-3-2 0 16,0-2-3-16,0-3-5 0,4-4 2 0,-2 1-6 0,1-6 4 15,-1-2-7-15,-1-4 1 0,1-4 0 0,2 6 0 16,0-6 0-16,0 4 0 0,2 7 0 0,2-6 1 0,1 12 1 16,0-1 3-16,-2-2-4 0,1 5 3 15,-2 0-7-15,2 3 8 0,4 4-3 0,-8 2 5 0,2 1-5 16,-3 2 3-16,-4 3 1 0,-6 3-1 15,6-2-5-15,-8 3 6 0,8 0-2 0,14 3 3 0,-15 1 0 16,7 4-4-16,-6 4 2 0,-9 2-3 16,11 3-2-16,4 3 2 0,-2 1 1 0,-3 1 0 15,8 1 1-15,-2 1 0 0,2 5-2 0,3 5 2 0,-5-6 3 0,6 7-7 16,-7-7 5-16,8-1-5 0,-2 4 11 0,-3-8-4 16,2 1 2-16,-7-6-3 0,9-2 1 0,-2-2 1 15,3-1 0-15,-1-2 2 0,-7-2 4 0,-5-4 0 16,5 1-1-16,4-4 0 0,-10-1 2 0,10-1 1 15,-10 0-1-15,-3-4 0 0,12 0-3 0,-6-3-1 16,-3-1-2-16,1-4 1 0,1-2-6 0,-2-4 5 0,0-2-1 0,4-3 1 16,-4-5-9-16,0-2 0 15,-1-3-2-15,-2-2 2 0,0-5 4 0,4 8-4 0,1-3 1 16,-6 2-2-16,5 5 3 0,0-8-2 0,1 5 3 16,5 4-3-16,-4 2-1 0,-1 4 1 0,1 2-3 0,2 7 3 15,-4 0-1-15,1 5 2 0,-2 2 0 0,-1-1 1 16,1 2-10-16,0 4-6 15,1-3-7-15,0 4 0 0,0 2-50 0,-1 1-65 0,-1-2-10 0,1 4-22 16,0 0-63-16,0 0-204 0,0 2-145 0,0 1-54 16,4 2 641-16</inkml:trace>
  <inkml:trace contextRef="#ctx0" brushRef="#br1" timeOffset="-122823.232">21563 10051 261 0,'0'0'177'0,"0"0"-17"0,0 0 22 0,0 0-42 16,0 0-17-16,1 0-31 0,0 0 5 0,0 0-12 15,1 0-10-15,-1 0 0 0,0 0-5 0,0 0 3 0,0 0-16 0,-1 0-2 16,9-1-3-16,-14-3 2 0,3 0-5 15,-1-2-3-15,-2 0-6 0,2-1 1 0,-2 0-11 0,-2-3-4 16,2 0-2-16,-3-3-4 16,2-3-9-16,2-1 0 0,-2-1 2 0,-1-4-4 0,1-3-8 0,0-4 5 15,0-2-6-15,3 3 3 0,-1-4-9 0,2 4 10 16,1 2-2-16,2 3 6 0,1 3 1 0,2 1 8 16,0-1 3-16,1 2-1 0,1 1-2 0,2-1-4 15,1 3 2-15,1 0-2 0,0 0 3 0,1 1-6 0,-2 0-1 16,6 2-2-16,-2 2-3 0,-1-1-4 15,0 3 4-15,-7 0-4 0,8 1 1 0,2-2-1 0,-5 3-1 16,1 2 1-16,-11 4 5 0,5-1-3 0,-5 2 3 0,9 0-3 16,-9 1 2-16,-2 2-6 0,2-2-12 0,0 4 0 15,-1 0-63-15,-4 1-107 0,-2 1-27 0,-13 0-47 16,10-1-292-16</inkml:trace>
  <inkml:trace contextRef="#ctx0" brushRef="#br1" timeOffset="-122340.55">21712 9589 1419 0,'1'-4'131'0,"1"1"-52"16,0 0 19-16,-2 3-25 0,0 0 44 0,4-5-56 15,-3 5 4-15,16 0-23 0,-14 1-14 0,-2 0 12 16,-1 1-4-16,-7 2 9 0,7 0-7 0,1 2-10 0,-1 0-2 15,-2 1-2-15,2 4-4 0,1 1-1 16,-7-1 2-16,-7 1 0 0,6 7 10 0,1-5-8 0,0 4 0 0,3 3-3 16,-7-5-2-16,3 3-2 0,2-1-3 0,8-3 1 15,-7-1-7-15,3 4-2 0,2-1 2 0,-3-4-4 16,3-2-3-16,5-2 0 0,0 1 0 0,-3 0 0 16,7 1-5-16,2-4 10 0,-1-2-6 0,12-3 6 15,-4 0-4-15,-9-2-3 0,9 2 4 0,-5-4-4 16,0-1 3-16,6-1-1 0,-5 0-1 0,-2-1-1 0,0 0 3 15,-2-2-2-15,-3 1-8 0,-4-1-1 16,0 3-35-16,-1 1-38 0,-2 0-6 0,1 2-15 0,-2 1-42 16,0 0-51-16,-3-9-11 0,-3 6-23 0,1 0-135 0</inkml:trace>
  <inkml:trace contextRef="#ctx0" brushRef="#br1" timeOffset="-122156.625">21666 9730 1439 0,'0'0'208'0,"-1"-5"-77"0,0 8 11 16,2-3-29-16,-1 0 10 0,0 0-44 0,0 0 0 0,16 1-16 16,-15-1-16-16,7 4-17 15,-2 1 1-15,-6-6-6 0,6-5-5 0,-2 0-16 0,9 0 5 16,-1 8-8-16,1-2 4 0,0 0-5 0,-6-3 0 16,-7-3-2-16,18 7 2 0,-11-3-11 0,8 6-25 0,-3-4-3 15,-12-4-132-15,8 2-186 0,-4-3-136 0,4 7-45 16,5 1 543-16</inkml:trace>
  <inkml:trace contextRef="#ctx0" brushRef="#br1" timeOffset="-121556.955">21950 9490 985 0,'-5'-3'159'15,"5"3"-17"-15,0 0 8 0,0 0-40 0,0 0-1 0,0 0-21 16,0 0 1-16,0 0-17 0,12 7-46 0,-9-2 6 16,2 4-3-16,5 2 2 0,-3 2-4 0,0 3-10 15,0-2 5-15,-1 2-7 0,1 1 4 0,-3-1 8 16,3 5-3-16,-2 1 4 0,0-5-8 0,-2 4-1 15,-2-5 1-15,2 0-1 0,-2 1-5 0,0-3-2 16,-1 2-3-16,-2 1 2 0,-1 5-4 0,1 1-1 16,0 0 1-16,-1-1-1 0,0-5-2 0,-3 0-4 15,3-2 1-15,-3-2-1 0,0 0 5 0,0-4-20 0,-2-1-12 16,1-2-6-16,-2-3-63 0,3-2-123 16,-1-1-33-16,3-2-68 0,1 1-484 0</inkml:trace>
  <inkml:trace contextRef="#ctx0" brushRef="#br1" timeOffset="-121018.952">22045 9238 1478 0,'-6'2'124'0,"0"-8"-31"0,2 6 10 16,1-3-18-16,3 3 1 0,0 0-45 15,0 0-2-15,0 0-12 0,-1 5 0 0,2-6 11 0,4 9 0 0,1 2 2 16,0-1-15-16,2 9-10 0,1 2 0 0,7 4-3 16,-5 1 1-16,2 7-3 0,1-1-2 15,-3 4 2-15,2-3 7 0,6-1 4 0,-6 0 5 0,6-2-2 16,-2 0 5-16,-3-2 3 0,-3 2-8 15,-16-3 7-15,5-1-12 0,-2 4 0 0,3-1 6 0,5 2-4 16,-11 1 0-16,4 1-7 0,-4 0-7 0,-2-4 1 16,5 0-10-16,-6-6 3 0,1-2 4 0,-4 1-1 15,3-2-3-15,-7 0 3 0,3-2-8 0,2-3 6 0,0-1-2 16,5-3 0-16,-7-3 1 0,9 1-2 0,-9-3-9 16,4 0-32-16,0-2-14 0,-1-3-9 15,2 3-80-15,0-3-114 0,1 0-54 0,0 2-35 0,2-2 351 0</inkml:trace>
  <inkml:trace contextRef="#ctx0" brushRef="#br1" timeOffset="-119833.53">22435 9893 1479 0,'-3'-2'137'15,"-2"0"-29"-15,1-1 2 0,0 1-7 0,4 2 15 16,0 0-50-16,0 0 0 0,0 0-19 0,0-1-28 0,0 0-2 16,-2-17-1-16,3 12 1 0,1 0 0 0,1-6 5 15,1 9-9-15,1-10 7 0,2 1-13 0,2 6-1 16,0-14 4-16,2 5-4 0,0-4-1 0,2-4 10 15,2 6 0-15,2 3 3 0,0 2-5 0,2-1 9 16,2 3-4-16,-7 2 4 0,4 3-10 0,-5 4-2 16,-1 1-1-16,7 0 2 0,-14 3-1 0,8 4-1 15,-8 4-2-15,-5 4 0 0,7-1 2 0,-7 0-3 16,8 9 4-16,-6-4-4 0,-1-3-1 0,5 1-3 0,-4-7 3 16,9 2-2-16,-4-3 0 0,4 0 4 0,1-4-5 0,7-2 6 15,-3 0 1-15,0-6 19 0,-2-3-1 0,-5-6 5 16,5-2-10-16,-2 2-15 0,0-1 0 15,-2-1-5-15,1 4 0 0,0-2-3 0,-4-7-1 0,2 6 0 16,-4-3-2-16,-1-2-5 0,2 5-11 0,-2-1-3 16,1 2-76-16,-4 3-95 0,1 2-27 0,0 1-40 15,1 0-264-15</inkml:trace>
  <inkml:trace contextRef="#ctx0" brushRef="#br1" timeOffset="-117604.415">23122 10105 808 0,'0'0'71'0,"0"0"115"0,0 0-89 0,0 0 45 15,-8 8-13-15,8-8 19 0,0 3-40 0,1-2-34 16,3 1 1-16,-4-2-11 0,0 0 3 0,9 1-9 0,-9-1 1 15,0 0-5-15,0 0 1 0,0 0-5 0,0 0-1 16,-6-11-3-16,10 7-4 0,2 2-11 0,-2-1 1 16,33-3-4-16,-40-1-2 0,3-2-3 0,6-2-3 15,-16 0 0-15,20-3-8 0,1-3-4 0,1-1 3 0,9-4-4 16,-12-4-2-16,4-1 4 0,-1-5-2 0,-10-2 2 16,10 0 0-16,2-6-9 0,-4 6 7 0,-5 0-6 15,8-2 10-15,-3 4-9 0,3 0 0 0,-7-1-2 16,1 3 3-16,0 1 1 0,-4 2-1 0,8 4 1 15,-5 0 3-15,-5 2-5 0,5 4 3 0,-7-6-3 16,4 9 3-16,3 0-4 0,-4 1 4 0,1 3-4 16,0 1 3-16,0-1-4 0,-3 10 0 0,0 0 0 0,0 0 5 15,0 0-3-15,0-1 0 0,0-6-1 0,2 14 1 0,1 7 4 16,1 6-5-16,1 0 3 0,-3 2-7 0,2 2 1 16,-1 3 5-16,1 4-3 0,3 2 3 0,-1-1 2 15,2-3-6-15,-1 1 3 0,0-4 0 0,0 0-2 16,2-1 0-16,1 4 0 0,-2-3 0 0,0-2 3 15,-2 7-1-15,-1-7 1 0,2 5-7 0,-2-2 4 16,2-4 0-16,-6 0 4 0,5-5 5 0,1 0-9 0,-1-1 5 16,4-1-5-16,-9-2 1 0,9-1-1 0,-4 0 0 15,-8-2 0-15,7-3 4 0,0 0 2 0,0-1-7 16,5-1 4-16,-5 1-3 0,-5-2 5 0,-1-3 1 16,11 0 1-16,-10-2-1 0,0 0 0 0,4-1 1 15,-8 1 0-15,11-1 21 0,-7-4 5 16,4-2 2-16,-4-2-2 0,-1-3-12 0,8 0-2 0,-5-2 0 15,9-3-2-15,-1-3-4 0,-5-5-2 0,0-3-8 0,-5-2 6 16,7-7-7-16,-5-3 4 0,12-3 2 16,-2-1-2-16,4 3-2 0,2-3 0 0,-10 1 2 0,13-3-2 15,-10-3 0-15,8-1-2 0,7-1 3 0,-10-3-2 16,7 1 4-16,-3 9-4 0,-3-2-1 0,3 9 1 16,-3 7-1-16,-2 2-2 0,-3 5 0 0,-1 9-1 0,-2 1-1 15,-3 3 3-15,-2 5 0 0,-1 1 1 16,-3 4-4-16,0 0-1 0,0 0-2 0,0 0-1 0,2 5-13 15,-6 2-68-15,1 2-7 0,-3 3-29 0,0 2-100 16,-1-1-171-16,0 5-131 0,1 1-38 16,-1 0 568-16</inkml:trace>
  <inkml:trace contextRef="#ctx0" brushRef="#br1" timeOffset="-116395.877">24115 10273 1314 0,'3'11'152'15,"-4"-4"-47"-15,-1-7 8 0,2 0-17 0,0 0 18 0,-6-5-52 16,6 5 0-16,-6-7-16 0,4 4-4 0,-1-2-11 16,-3-3 5-16,-2-3-7 0,3 2 2 0,4 0-3 15,-6-5-3-15,8 0 1 0,-10-7-4 0,-4-4-7 16,5-1-1-16,-6 2-2 0,5-4 1 0,2-5-3 16,0-5 5-16,5-8-3 0,-2-3 21 0,1-7 2 15,1 1 0-15,-1 3-1 0,3 0-10 0,6 6 1 16,2 0-5-16,1 0 4 0,6 6-9 0,4-1 4 0,1 1 2 15,-2 5 0-15,8-1-1 0,3 6-4 0,2 6 0 16,-4-2-2-16,-4-2-6 0,-2 0-1 0,-6-4-4 0,22 10 3 16,-15 4 0-16,0 2-2 0,-1 4-1 0,-9-2 0 15,4 2 0-15,-1 4-5 0,-3 1 1 16,-4 3-4-16,-2 2 3 0,-2 0 4 0,-4 2-2 16,0 0 3-16,0 0-9 0,0 0-34 0,-7 2-11 0,4 4-14 15,-3 0-95-15,-1 0-160 0,0 1-82 0,-3 3-43 16,5 0 449-16</inkml:trace>
  <inkml:trace contextRef="#ctx0" brushRef="#br1" timeOffset="-113779.756">24449 9288 481 0,'0'-6'453'0,"1"5"11"0,-1 1-456 16,0 0 8-16,1 6 0 0,0 1 48 0,0 7-6 15,2 3 14-15,-2 2-13 0,0 5-18 0,0 3 0 16,-2 2-5-16,0 4 11 0,-3 0 10 0,2 2 5 15,1 1-2-15,-3-1-10 0,0 0-18 0,-1-2-7 0,-1 2 0 16,1-2-7-16,-1-2 0 16,1 4 2-16,-2-10-3 0,-2 7-3 0,3-7-6 0,-2-6 1 15,0 1-2-15,2-4-1 0,0-1 0 0,3-2-5 0,-7-4 2 16,8-1-6-16,2-1 1 0,0-2 0 0,0-5-2 0,1 0-26 16,0 0-48-16,0 0-16 0,15-2-18 15,-12-3-123-15,2-2-286 0,3-2 305 0</inkml:trace>
  <inkml:trace contextRef="#ctx0" brushRef="#br1" timeOffset="-113348.253">24496 9710 431 0,'0'2'244'0,"2"-2"-154"16,-2-9-19-16,4 3-22 0,-1 2 57 0,1 0 23 0,0 3-9 0,2-1 4 15,-2-3-61-15,-1 5-9 0,0 0 2 16,-1-3-4-16,3 3 2 0,-2 1 2 0,0 5-9 16,-1-3 5-16,-1 6-26 0,-2-1-1 0,1 5-3 0,-1 1 2 15,0 2-7-15,1-1 0 0,0 3 1 0,-6-1 0 16,5-2 9-16,-4 0 8 0,0-4-3 15,11 6 3-15,-7-3-13 0,11 0-6 0,-7 0 4 16,-1-6-4-16,3-1 1 0,-6-2 3 0,7-5-6 0,-3 2 5 16,9 0-4-16,0-2 2 0,-2 0 3 0,11-2-3 15,-11-3-2-15,1-1 2 0,0-4-9 0,-7-1 6 0,5 0-7 16,-2 0-2-16,-1-2 3 0,8 6-4 0,-8-4 3 16,-1 1-7-16,-1 0 5 0,-1-5-5 0,-7 6 11 0,-1-3-10 15,-6 1 2-15,-18-2-5 0,19 1 0 16,-15-1 6-16,13 2-4 0,7 4 3 0,-6 1-8 15,11 5-3-15,-8 0-4 0,-1 1-1 0,0 4-29 0,0-4-27 16,-1 2-7-16,-1 4-11 0,2-4-70 16,3 6-122-16,3-2-72 0,1-1-31 0,-2 6 385 0</inkml:trace>
  <inkml:trace contextRef="#ctx0" brushRef="#br1" timeOffset="-112748.443">24879 9860 1371 0,'-6'0'323'0,"0"2"-247"0,0 0-45 0,3 0-29 16,3-2 4-16,0 0 48 0,0 0-10 0,0 0 22 15,0 0-20-15,0 0-25 0,2 4 5 0,3-4-9 0,-3-1 9 16,2-2-9-16,-3-1-3 0,3-2 0 15,0-2-5-15,2 0-1 0,-2-4-1 0,0 2 1 0,0 1-1 16,2-2-7-16,0 3 4 0,0-4-4 16,-3 6 6-16,1-4-6 0,-3 0 3 0,0 4-3 0,-1 6 7 15,0-10 0-15,-4-3-1 0,0 3 0 0,1 1 5 0,-3 6 2 16,2 5 4-16,-2-2-2 0,-2 1 9 0,-2-1-8 16,0 1-1-16,-1 3-3 0,0-2-12 15,-3 9 3-15,5 2-1 0,-3-7 1 0,-3 3-4 0,7-3 0 16,-6 2 1-16,-1 5 1 0,6 1 3 0,-6-3-1 15,1-1-2-15,0 0 1 0,4-2-2 0,7 0 0 16,-1-1 0-16,2 3 0 0,-5-7 3 0,7 3-3 16,1-1 0-16,8-2 0 0,4 7-3 0,-10-9 3 15,-3-1 0-15,1 0 1 0,7-1-2 0,5 2-3 16,0 2 0-16,-3-4 0 0,3-1 10 0,-4-1-6 0,0 1 1 16,2 2-3-16,0 1 0 0,-1-1 3 0,-1 0-1 0,-9 0 2 15,1 0-2-15,15 4 2 16,-9 2-2-16,4 1 1 0,-5 1 0 0,0 3-1 0,-2 0 6 0,3 3-5 15,-4 3 8-15,-2-2-2 16,1 2-3-16,-5-1 3 0,1 2 0 0,0-1 7 16,-3 2 2-16,-1-2 1 0,0 0 2 0,-2 0 7 0,-4-4-3 0,5 2 5 15,-5-1 5-15,2 0-8 0,-1 0 1 0,-10-3-4 16,5-3-12-16,1-2 2 0,-1-1-4 0,4-3 3 16,-4 0-5-16,-1 0-6 0,4 6 4 0,-11-8-4 0,10 0 2 15,-6-10-2-15,-2-4-7 0,19 5 0 0,-16-5-23 0,4 4-45 16,3-3-11-16,1 2-12 0,7 2-54 15,0 0-103-15,1 1-23 0,-2 0-69 0,5 2-467 16</inkml:trace>
  <inkml:trace contextRef="#ctx0" brushRef="#br1" timeOffset="-112082.27">25101 10016 540 0,'-7'0'153'0,"4"0"9"0,3-1 2 16,0 1-2-16,-3 0-14 0,2-2-30 0,-4 0-1 15,5 2-11-15,6-2-18 0,-6 2-20 0,-3-4 1 0,-3 2-7 16,-3-1 1-16,3 0-8 0,-4-1-4 0,0 1-1 15,-3-2-14-15,1 0 2 16,0 1 2-16,-1-5-3 0,-1 2-9 0,-1 0-8 0,0-4-1 0,1 0-2 16,1 0-11-16,-4-3 5 0,5 1-5 0,1-5 5 15,1-6-9-15,7 3 2 0,-7-3-3 0,4 1 3 16,3 3 1-16,3-7-8 0,-1 2 7 0,1 0-7 16,1 1 6-16,5-1-1 0,2 2-2 15,4 0 2-15,-3 1 0 0,2-1 2 0,0 4-3 0,2 0 1 16,-1 1-5-16,1 3 5 0,-2-1-2 0,2 5 4 15,-2 0-7-15,0 3-4 0,-2 2 7 0,-5-1-6 16,3 3 7-16,-1-1-11 0,2 2-1 0,-3 2-5 0,-5 1-10 16,0 0-31-16,0 0-2 0,0 0-11 0,2 1-39 0,-2 5-81 15,-5-1-32-15,0-1-39 0,-1 1-332 16</inkml:trace>
  <inkml:trace contextRef="#ctx0" brushRef="#br1" timeOffset="-111363.625">25125 9926 868 0,'2'3'311'0,"-3"-3"-171"0,-7 3-20 0,1-4-25 0,7 1 45 15,0 0-20-15,0 0-5 0,2 1-6 16,-8-1-42-16,6 0-18 0,-5-2-1 0,4-2-6 15,4 1-10-15,-3 3-5 0,-2-13-1 0,-3 5-2 0,9-1-10 16,1-1 4-16,3 5-4 0,-3-5 3 0,-5-2-6 0,6-5 0 16,-5-3 1-16,-1 1-2 0,2-4-9 0,-4-3 1 15,8 0 2-15,4-3 1 0,-10 1 0 0,17 3-1 16,-15 0-7-16,-8 1 4 0,9-1 2 0,-10 0-4 16,7 3 1-16,8 3-2 0,-3 0 2 0,1 4 0 15,-4 1 3-15,8 3-3 0,-2 3 0 0,-4 0-1 16,7 4 1-16,-29-1-1 0,18 0 0 0,0 2-2 15,0 2 3-15,21 0 0 0,-18 2-1 0,1 3 2 16,-2-1-2-16,-2 5 2 0,2 3-1 0,-4 1 6 16,6 5-6-16,-3 3 6 0,10 4-3 0,-4 2-3 15,-5 1 3-15,4 1-3 0,-7 1 11 0,6-3-10 0,-2 2 5 16,7-4-6-16,-7 2 7 0,4-3 1 0,-3-4-1 0,-9 6 2 16,9-10-2-16,0 3 2 0,7-3-4 0,3-4 4 15,-9-2 2-15,0-4-2 0,-1 7 2 16,-3-8-3-16,4 3-1 0,-1-1 2 0,-3-9 6 0,2 2-3 15,1 1 7-15,-3-4-5 0,4 3-1 16,-2-4 0-16,1-7 0 0,3-3-3 0,-4 8 0 0,0-8-3 0,-2 2-7 16,0-3 9-16,1-8-6 0,2-2 8 15,1 1-5-15,-3-2-3 0,3-1 0 0,-1 2-2 0,0-1-2 16,2 1-1-16,-3-1 3 0,2 2-2 0,-1 0-1 16,0 3 4-16,1 2-2 0,-1 3 3 0,-1 3-3 15,3 2-3-15,-3 4-3 0,0 1 0 0,-1 1-3 0,-2 2-14 16,0 4 0-16,0 0-8 0,0 0-26 0,0 0-31 15,-1 5-1-15,-1 1-13 0,-1 2-36 0,0 1-84 16,0 4-27-16,0 1-45 0,-1 2-336 0</inkml:trace>
  <inkml:trace contextRef="#ctx0" brushRef="#br1" timeOffset="-111013.873">25511 9822 1540 0,'-4'-11'61'0,"3"8"53"16,0-3-108-16,-1 6 24 0,2 0 5 15,3 3 7-15,-2-3 11 0,-1 0-24 0,-1 0-8 0,-4 0-3 16,5 0-12-16,0 8 6 0,0-3-4 0,2 0 3 0,-2 4 0 16,-4-2-6-16,0 5 4 0,-4-1-7 15,2-2 1-15,1 3 7 0,1 0-4 0,-3 1 3 16,3-2-8-16,1-4 2 0,0 2-3 0,4-2 2 15,1-2-1-15,0 3-1 0,3-4 6 0,5-1-5 16,-4-1 6-16,-1-3 1 0,-5 1-1 0,7-3 2 16,2 1 7-16,0-3 8 0,1-1 0 0,3-1 3 0,-8-3 2 0,1 2-8 15,0-2 1-15,-10 2-4 0,8-1-5 0,-2-1 3 16,-4 3-4-16,5-5 2 0,-3 6-13 0,-9-3-2 16,-1-3-1-16,-3 6 0 0,0-4 1 0,5 2-20 15,-1 1 1-15,-2-2-10 0,3 7-25 0,3 2-44 16,-1 3-20-16,2 0-11 0,1-2-103 0,0 0-203 15,2 3 251-15</inkml:trace>
  <inkml:trace contextRef="#ctx0" brushRef="#br1" timeOffset="-110616.047">25665 9308 807 0,'-15'-8'110'0,"4"0"361"0,7-3-459 0,2 7 9 15,7 1 10-15,-2-1 4 16,-1 7 68-16,-15 0-50 0,19 1 3 0,3 1-23 0,1 4-13 15,15-2 4-15,-13 6-4 0,10 4 3 0,-7 1 0 0,-1 4 6 16,0 3 5-16,-5-2-4 0,2 3-9 16,2 0 3-16,-1 0 1 0,-6 0 3 0,2-1 6 0,-2 3 0 15,-1-2 0-15,0 2 0 0,-1 1 5 0,-3-2-2 16,-2 3-3-16,-2-10 0 0,-1 2-11 0,-3-2 4 0,-2 0-1 16,-10 5 1-16,6-4-5 0,-3 0-6 15,-4-7 1-15,8 4-3 0,-3-5-10 0,9-4 0 16,-6 4-4-16,2-7 3 0,-1-1-4 0,-7 1-31 15,13-4-10-15,-9-1-13 0,10 0-99 0,4-1-186 16,-2 0-119-16,2 3-47 0,-1 1 511 0</inkml:trace>
  <inkml:trace contextRef="#ctx0" brushRef="#br1" timeOffset="-109457.522">26164 9502 1502 0,'9'1'4'0,"-24"-6"46"0,18 3-11 0,-9 1 3 0,2 1-19 16,-7 1-6-16,5 4 42 0,6 2-15 16,0 3 22-16,-1 3-38 0,-6 4-15 0,4 4-3 15,-6 0-3-15,5 1-7 0,15 4 1 0,-15-2 4 0,18 0-2 16,-14 1 3-16,-3-3-5 0,2 1 4 0,-13-6-5 15,15 2 6-15,-8-1-7 0,7-4 2 0,4 1-2 0,1-2-5 16,-1-2-10-16,-3-4-14 0,-4 2 1 0,3-4-61 16,-3-1-90-16,3-4-16 0,0 0-39 0,0 0-186 15</inkml:trace>
  <inkml:trace contextRef="#ctx0" brushRef="#br1" timeOffset="-109273.485">25973 9717 1245 0,'-10'-2'99'0,"1"-3"198"0,1 5-241 0,-1-1 31 16,5-2-3-16,1 3 16 0,3 0 9 0,0-4-43 16,4 3 0-16,2-3-15 0,1 2-17 0,3-1-8 15,0-1 1-15,3 0-3 0,4 3 4 0,7-4-7 0,-6 0-3 16,12 2-1-16,-5-1-17 0,-1 1 0 16,8 3-1-16,-2-2 1 0,-8-3 0 0,-1 1-3 15,5 7-6-15,-19-3-2 0,10 1-46 0,-3 0-69 16,-7-2-25-16,2 8-24 0,-1-1-188 0</inkml:trace>
  <inkml:trace contextRef="#ctx0" brushRef="#br1" timeOffset="-108864.607">26421 9785 1197 0,'7'8'73'0,"0"-1"-52"16,0 6-13-16,1 0-3 0,4-8 26 0,-2 2 62 16,5-1-18-16,-1 2 26 0,-4 2-61 0,0-3 4 15,-2-3 10-15,-1 1-4 0,-1-5 17 0,-6 0-10 16,0 0-3-16,0 0 0 0,6 7 1 0,4-6-5 15,-12-1 0-15,-5-6-3 0,5 2-13 0,-17-2-10 16,12 2 3-16,-2-9-5 0,-4 3 9 0,2 3-3 16,-1-10 2-16,0 7-2 0,0-6-1 0,9-2-2 0,-9-4-4 15,3 4 1-15,1-2-4 0,-4-6-7 16,7 8 3-16,2-1-4 0,0 3-4 0,2 1 5 0,1-1-3 0,1 5 3 16,3-1-2-16,-1 4 0 0,3-1 0 0,1 2-2 15,1-1-8-15,4 1 4 16,0 0-4-16,0 0 4 0,3 0-6 0,3 2-2 0,3 2 2 0,-11-1-4 15,9 1-20-15,-2 1-64 0,-3 1-13 16,10 1-25-16,-8 1-110 0,-3 2-374 0,2-1 375 0</inkml:trace>
  <inkml:trace contextRef="#ctx0" brushRef="#br1" timeOffset="-108311.914">26973 9376 831 0,'3'-8'129'0,"-4"0"24"0,1 2 55 0,0 6-154 0,0-10 14 16,2 10 41-16,1-1-8 0,0 1 12 15,-3 0-58-15,0 0-15 0,5 9-5 0,-5-1 0 0,0 0-2 16,0 5 7-16,-3 0-5 0,3 3 6 16,0 3-11-16,-1-1 4 0,0 2-2 0,-3 1 1 0,0 0-7 15,-5 2 13-15,3 0-5 0,3-1 7 0,-1 0-8 16,3 2-11-16,-1-2 4 0,-3-2-8 0,4-3-1 0,0-1-3 16,2 1 0-16,4-4-1 0,-2 0-9 0,3-5-2 15,1 0 0-15,4 4 0 0,-1-3 0 0,2 1 3 16,-4-7-3-16,11 1 2 0,-7 1-5 0,2 1-1 15,6 6 2-15,-28-10-1 0,22 2 2 0,16-4 2 16,-25-8-3-16,21 2 1 0,-14 0-5 0,-16 1-12 16,17 8-2-16,-1-3-4 0,-4-3-17 0,-4-3-36 15,-1-4 4-15,-3 2-16 0,-1 4-24 0,0-2-46 16,-4 4-6-16,5-3-17 0,-3 0-70 0,-10-4-218 0,6 3 264 16</inkml:trace>
  <inkml:trace contextRef="#ctx0" brushRef="#br1" timeOffset="-108112.277">26832 9619 998 0,'-11'2'222'0,"-1"-2"-62"0,-4 0 2 0,5-3-19 16,-3-1 8-16,5 2-23 0,5 1-5 0,0 1-12 15,4 1-53-15,0-1-13 0,2-1-6 0,1-1-1 16,2-1-1-16,4 1-1 0,0 1 6 0,9-1-6 0,-2 0-6 16,2 0-14-16,1 0-4 0,-1-3-1 0,2 0-9 15,1 2-2-15,1-1 2 0,3 3-1 16,1 1 3-16,-2 0-13 0,-1 0-15 0,-5 1-3 15,-3-1-70-15,-2 0-152 0,1 3-33 0,-3-2-59 0,-1 2 344 0</inkml:trace>
  <inkml:trace contextRef="#ctx0" brushRef="#br1" timeOffset="-107797.807">27383 9732 1672 0,'0'6'86'0,"1"-7"139"16,0 6-208-16,2 5 29 0,0-11 4 0,-1 9 9 15,-1-1 21-15,1 0-44 0,-2 6 0 0,-3 0-16 16,-2-2-16-16,-2 5 4 0,-2-3-5 0,0 1 4 16,-3 3-6-16,1-5 4 0,-2 3-4 0,2 1 3 15,-4 0-12-15,3-3-18 0,-1-2-7 0,1-1-8 16,4-3-67-16,1-1-233 0,2-2-150 0,-1 1-60 16,6-1 557-16</inkml:trace>
  <inkml:trace contextRef="#ctx0" brushRef="#br1" timeOffset="-102078.382">27958 9571 554 0,'0'0'108'0,"0"0"326"0,0 0-363 0,0 0 14 15,0 0 1-15,2 5 7 0,2 0 11 0,-6 2-35 0,2 2-3 16,10 3-11-16,-8 0-21 0,4 5 16 15,-5 0-5-15,-2-2 8 0,3 7-12 0,1-9-6 0,-1 3 1 16,-1-1-2-16,-2-7 1 0,5 7-4 0,-3-4 2 16,5 0-2-16,-15 0 1 0,16 3-4 0,-7 0 0 15,-1-1 0-15,5 0-1 0,-14-4-7 0,6-4 2 0,-5-1-4 16,8 2-4-16,-5-3-3 0,1 4-1 0,-1-2 2 16,-4-5 3-16,2 0-8 0,-1 1 4 0,-1-2-5 15,2 5 2-15,-3-4 3 0,-2-7-3 0,3 3 4 16,-3-6-5-16,1 4-1 0,2 0 3 0,-1 1-3 15,-1-4-4-15,2-2 5 0,-1-3-8 0,0-3 6 16,1-1-8-16,3-2 5 0,2 7-3 0,3-7 3 16,2 13 0-16,1-4-2 0,-1-4 0 0,0 5-2 15,2-3-4-15,4 3 8 0,1 2 0 0,3-4 2 16,-1 1-4-16,5-2 0 0,0-1 0 0,9 3 0 16,-2 1 6-16,2-2-1 0,4 1-1 0,-7-2 1 0,10 0 3 15,2 0 3-15,2 0-2 0,-9 2 1 0,14 0-4 0,0 0-1 16,0 0-1-16,6 3-1 0,-16 1-2 15,-4 0-1-15,-3 0 3 0,-1 2-2 0,-4 1-2 0,-3 2-8 16,-5 2-3-16,-3 0-1 0,-4 3-22 0,-2-2-14 16,-1 4-6-16,-1 2-5 0,-4-3-52 0,-1 3-108 15,-1-1-34-15,-4-1-52 0,4 2-403 0</inkml:trace>
  <inkml:trace contextRef="#ctx0" brushRef="#br1" timeOffset="-99421.509">28232 8876 697 0,'-13'-1'109'0,"7"-1"0"0,0-2 43 0,6-1-109 16,-7 2 39-16,3-1 34 0,1 2-8 0,-3 0 10 16,6 2-55-16,0 0-28 0,0 0-2 0,0-7-8 15,0 8-4-15,0 1 10 0,1 2 1 0,11 0 5 16,-11-4 15-16,6 4-1 0,-1 1 2 0,-6-3-3 15,7 7-7-15,6 2-2 0,-2 3-12 0,0 4 5 0,2 2-21 0,1 3 5 16,3 4 0-16,2 5 0 0,1 2-4 16,2 4 0-16,0 4-1 15,2-1-1-15,-1 2-5 0,2-5 6 0,-3-1-4 0,2 3 4 16,2-1-2-16,-2-1 10 0,-2 2-1 0,11-3 2 16,-24-2-4-16,-2 5 6 0,0-5-2 0,-17 7 3 0,17-1-10 0,-7-5 5 15,0 7-3-15,-5-7 3 16,-5-2-8-16,3 4 9 0,4-3-5 0,-5-4 5 0,-1-1-7 15,-16-2 3-15,3 1-2 0,12-4 3 0,-4 1-1 0,13 1-6 16,-15-2 4-16,-3-5-6 0,2 1-1 0,-1-2-6 16,5-3 3-16,-1 0-3 0,2 1 7 0,5 0-9 15,-2-8 0-15,3 0-2 0,0-9-4 0,4 2-2 16,2-2-4-16,-4 6-3 0,4-6-40 0,0 6-38 0,1-5-10 16,1-5-13-16,0 4-77 0,-1-8-261 0,1 8 270 15</inkml:trace>
  <inkml:trace contextRef="#ctx0" brushRef="#br1" timeOffset="-84990.644">8348 11167 603 0,'-7'-6'100'0,"3"4"-44"0,0-1-12 0,2 0 31 0,1-1 21 0,4 2-19 15,-1 0-3-15,0-3-24 16,1 4 2-16,-1-2-3 0,0 0-15 0,3 2-7 0,-3-2 0 0,2 1-2 15,-1 0 4-15,1-3 19 16,1 0-3-16,1-1 10 0,-1 3 1 0,1 0-17 0,3-1 2 0,-4 0-7 16,4-2-4-16,1 3 4 0,-1-1 0 0,2 1 0 15,0-1-3-15,2 1-1 0,-1-1-8 0,-2 1 3 0,7-1-11 16,-6 2 8-16,7-3-1 0,-3 0 3 16,1 1-7-16,6-1-1 0,0 1 2 0,-1 0-3 15,6 0 7-15,-4-1-2 0,6 1 1 0,9-2-3 16,-11-2-4-16,6-1 1 0,-6 1 0 0,-1 1-1 15,3 1-7-15,3 0-2 0,1 0 3 0,4 1-1 0,2-1 6 0,4-4-2 16,5 7 0-16,-13-4 0 0,7 0 7 0,1 1-5 16,-6-5 2-16,13 2-1 0,-9-4 4 0,2 6-6 15,0-5 0-15,10 0-1 0,-3 6 0 0,11-4-2 16,-10 0 1-16,-5-4-2 0,3 3-2 0,-10-4 0 16,13 0 1-16,-9 8 0 0,7-13 4 0,5 6-1 15,5 1-2-15,0-6 0 0,0 5-8 0,-3-3 11 16,-5 0-4-16,9 3 5 0,-3 1-7 0,2 0 1 15,3 0 2-15,-5-1-3 0,4 2-1 0,-5-1-1 16,-3 2 5-16,-1 0-4 0,1 0 9 0,4 3-3 16,0-2-4-16,3 1 1 0,2 1-8 0,-1-2 7 15,-2 0-4-15,-3-3 6 0,-1 3-6 0,3 1-1 16,4 0 2-16,1-2-3 0,-4 1-2 0,0-3 7 16,-7-4-2-16,0 4 3 0,-1-3-5 0,0 3 0 0,7 0 1 0,7-5 1 15,-6 4 2-15,2-2-2 0,-7 2 1 16,-9 0-1-16,8-2-1 0,-1-1 1 0,1-4-1 0,2 2 1 15,11 0-1-15,-6-2 2 0,-1 2-2 16,1 0 3-16,-9 0 4 0,5 3-6 0,-1 1 3 0,5 1-4 16,-1-2 1-16,2 3 3 0,0 2-2 0,-9-1 0 15,4 1-5-15,-6-1 7 0,4 2-5 0,0 0 7 0,2 1-8 16,2 0 3-16,1-1 1 0,-1 1-1 0,-4-5 1 16,3 3 2-16,-2-2 2 0,5 1-2 0,7 5-6 15,-6-10 4-15,3 4-6 0,-4-10 6 0,-5 1 1 16,4 6-2-16,-1-7 3 0,11 8-3 15,-5-4 4-15,4 2-6 0,-1-1 3 0,-13-1-3 0,5-1 6 16,-3 1 4-16,3 3-3 0,3-2 2 0,-1 4-8 0,-1-1 5 16,4-2 0-16,-6 2 1 15,2 0-3-15,3-3-1 0,-6 4 1 0,7 0 0 0,1 0 6 0,-2 2-5 16,3-3-1-16,-3-2 0 0,-4 2 9 0,-1-3-6 16,-1 0 0-16,8-4-3 0,4 7-4 0,-3-3 7 15,-2 3-2-15,-9 0 3 0,-5-5-2 0,1-1-3 16,0 3 3-16,-4 2-3 0,-1 0 1 0,4 3 4 15,-7 4 2-15,-19 0 0 0,12-6 4 0,-12 10-5 0,4-5-1 16,11 2 0-16,-14 6-3 0,-1-5 0 0,-5 1 0 16,0 1 1-16,-3 1-3 0,-3 1 2 0,-1 3-2 15,1-2 2-15,-2 0-4 0,-3 0 1 0,-2-2-1 0,-3 3 2 16,3 0 0-16,-2 0-1 0,-2 1-2 0,-3 0 1 16,0 0-4-16,0 0 9 0,0 0-6 0,0 0 6 15,0 0-12-15,-3-13 5 0,-3 9 0 0,-1 4 2 16,2-2-2-16,-2 2 0 0,3 1-3 0,0-1 0 15,0 4-16-15,-1-1-92 0,-1 3-28 0,1 2-34 16,0 2-205-16</inkml:trace>
  <inkml:trace contextRef="#ctx0" brushRef="#br0" timeOffset="192622.865">20331 11785 681 0,'4'-2'18'0,"8"2"31"0,-12-8 82 16,4 6 2-16,-3-9 42 0,3 4-38 0,0 5-11 15,7-2-58-15,-10-2 2 0,0 0-7 0,5 2-3 16,-6-5 7-16,6 5-6 0,-4-3 6 0,-2-2-7 0,4 3-12 16,0-1 2-16,-6 0-5 0,3 1-1 0,-1 6-3 15,4-7-3-15,4 5-1 0,-11-3-13 0,2 2 6 16,0 3 0-16,-9-1 1 0,6 1-8 0,-3 0-3 15,-1 0-2-15,4 3 0 0,-8 2 0 0,-3-2-9 16,0 8 6-16,-15 0-7 0,10-2 5 0,5 11 0 16,-12-7-3-16,17 3 4 0,-13 6 8 0,-4-5-2 15,6 10 6-15,-7-2-4 0,8 5 2 0,0-2-6 16,-1-1 1-16,2 2-2 0,0-4 0 0,1 1-7 16,1-1 4-16,-2 1-3 0,6 2 11 0,2 1-12 0,3 0 4 15,5 3-7-15,-6-2 4 0,5-3-4 0,0 6-6 16,10-3 4-16,2-2-5 0,8 5 3 0,-5-17-1 15,3 7 1-15,-1-8-6 0,3-3 5 0,1 3-2 16,1-8 2-16,2 1 1 0,-1-2-3 0,3-1 3 0,-1-3-3 16,2-2 3-16,1 0-5 0,1-3 2 0,-6 2-2 15,-2-8 6-15,16 5-3 0,-16-6-1 0,-1-1 0 16,1 2-1-16,-20-8-2 0,14 4 5 0,2-1-4 0,-6-3 5 16,-1 4-1-16,-11-9-4 0,11 2 1 0,-8-1-6 15,-8 0 10-15,-1 2-3 0,-15-4 3 16,12 6-2-16,-8 0 0 0,4 3 2 0,3 4-3 15,-9 0-8-15,6 2 11 0,5 3-3 0,-4 2 6 0,4 2-6 0,1 1 1 16,0 2-1-16,4 1 2 0,2 1 0 16,2 1-2-16,1-2 4 0,1 3-4 0,2-2 0 15,1-3 4-15,5 2-4 0,11 0 4 0,-3-2-5 0,10-1 6 16,2 2-2-16,-3-5 3 0,8-2-5 0,-2-2 0 16,1-4-3-16,13 4 2 0,-16 0-5 0,-3 0 2 15,-1 0 5-15,-16 1-2 0,11 0-3 0,0 2-58 16,-7 0-16-16,-5 1-21 0,4 0-114 0,-8 2-213 15,3 1-181-15,-4 1-46 0,2 2 659 0</inkml:trace>
  <inkml:trace contextRef="#ctx0" brushRef="#br0" timeOffset="193174.413">20829 11885 894 0,'-21'-21'131'15,"22"8"126"-15,-1 5 111 0,-2 2-332 0,2-1-26 16,5 6 65-16,0-11-13 0,15 2 26 0,-20 0-31 0,2 6-21 15,-8 1 2-15,-8 3-8 0,9 1 5 0,-2-1-16 16,8 11 7-16,13-4-9 0,-23 0 9 0,0 6 1 16,-3-1-3-16,-6 3 4 0,4 7 7 0,-3 0-5 15,-5 1 4-15,-5 4-5 0,9-1 2 0,2-3-2 16,-3 1 3-16,4 0-3 0,-1-2-3 0,4 1-7 16,2 0 4-16,2-1-5 0,2-1-4 0,5 2-9 0,1-5 0 15,2 0-2-15,3 0-1 0,1-3 3 16,3 1-4-16,4 1 4 0,0-10-6 0,11 2 1 15,-7-9-1-15,9-1 3 0,0 5-2 0,-6-8 3 16,9 8 1-16,-8-5 0 0,2-5-4 0,0 0 2 0,2-11-3 0,-3 2 3 16,0 0 3-16,0-3-3 0,-6 2 0 15,4-1-1-15,-1 0 1 0,-2-1 0 0,-2 0 2 16,-2-1-1-16,0 1 8 0,-1-2-5 0,-3 0 5 16,0 1-7-16,-3-1 3 0,-2 1 2 0,-2-3-4 0,-3-1 3 15,-1 5-10-15,-4-1 8 0,-1 2 0 0,-4 1 4 16,-2-3-2-16,-2 0-1 0,-2 1-2 0,-4 6 1 0,5 5-4 15,0 3-2-15,-2 3-1 0,2 1 0 16,-1 0 7-16,-1 2-10 0,4 6 1 0,5-2-9 0,-7 1-18 16,5-2-37-16,0 3-18 0,-7 4-9 0,16 2-91 15,1 0-123-15,1-1-49 0,13 0-40 0,0 5 400 16</inkml:trace>
  <inkml:trace contextRef="#ctx0" brushRef="#br0" timeOffset="193640.158">21120 12306 1181 0,'-2'23'188'0,"1"-13"-93"0,-1-1 46 15,-4-8-101-15,6-1 88 0,-1 7-11 0,2-1 8 16,-1-6-16-16,0 0-26 0,0 0-18 0,0 0-1 0,13 3-8 15,-9-13-10-15,3 0-11 16,-2-2 1-16,4 2-5 0,1 0-3 0,3-4-11 0,0 3 3 0,-5-4-7 16,3-5 4-16,-11 4-6 0,16-8 3 0,3-1-5 15,0 0 0-15,14 0-1 0,-18-2-3 0,3 2 3 16,-2-2 3-16,0-1 0 0,0-2-2 0,6 0 0 16,-4-3-2-16,3 0 5 0,-1 0-4 0,-8-3 2 0,4 4-10 15,-3 1 2-15,0 3 4 0,-1 8-3 0,-1 3 1 16,-2 9-2-16,-2 2-2 0,-3 1 2 15,-1 2 0-15,-3 3-2 0,0 0 3 0,0 0-3 16,0 0 6-16,4 14-6 0,-4-5 1 0,-5 6-1 16,1 1 9-16,0 9-1 0,-3 8-3 0,7 1 3 15,-4 2 1-15,3-4 1 0,0-1 5 0,1-3-3 16,2 4-2-16,1-4-1 0,0 0-3 0,-1-3 2 0,3 0-8 0,2 0 2 16,-2-1-2-16,2-1 3 0,2-1-3 0,2 0 0 15,-3-5 2-15,3 4-2 0,-5-9 2 0,-3 1-9 16,2 0 1-16,0-1-5 0,-3-2-2 0,0 1-30 15,1-1-6-15,-7-6-13 0,4-4-54 0,0 13-35 16,-1-10-14-16,1-3-13 0,-6 1-118 0</inkml:trace>
  <inkml:trace contextRef="#ctx0" brushRef="#br0" timeOffset="193842.822">21228 12082 2260 0,'-18'-4'91'0,"22"3"79"15,-4 1-146-15,0-3 26 0,17 1 1 0,-13 0 7 16,23-1-8-16,-6-1-17 0,7 0-3 16,3 0-3-16,1 0-7 0,5 1-13 15,-6 0-1-15,2 1-3 0,-9 0-3 0,2 2 0 0,-1-3 1 16,-1 2 0-16,-1 1-1 0,1 0-5 0,-2 0-6 0,16 0-2 0,-20 0-36 16,-1 0-67-16,-2-1-6 0,-31 1-25 15,16 0-69-15,13-1-151 0,-13 0-85 0,1 1-45 0,0 0 502 0</inkml:trace>
  <inkml:trace contextRef="#ctx0" brushRef="#br0" timeOffset="194207.765">21857 11673 1879 0,'-5'-5'117'0,"5"5"-55"16,0 0-2-16,1-2-9 0,1 5 24 0,1 4-17 15,-3 1-4-15,-1 9-2 0,1 3-2 0,-1 3 6 0,-3 3-6 16,9 0 4-16,-7 0-11 0,3 7-7 0,-4 0 4 0,-24 3-6 15,25 2 3-15,0-10-5 0,2 3-2 16,18-7-1-16,-14 0-3 0,-5-1-10 16,-6-1 5-16,-7-1-6 0,8-1 16 0,3-1-3 15,3-2 0-15,10-2-1 0,-9 3-9 0,5-6-1 0,1 4-3 0,-4-5 0 16,2-3-12-16,-2-1 10 16,-2-3-2-16,6 4 5 0,2 1-7 0,-4-6 4 15,7-2-4-15,1-5 3 0,-4 0 0 0,6 4-2 0,-3-9 6 16,0 7-5-16,4-1 2 0,2-3-5 0,3 7 0 0,-2-7-2 15,0-5 1-15,-1 3-5 0,1 1 1 0,0 2 0 16,-2-3 6-16,0 2-6 0,4-1-2 0,-12 1 0 16,0-1 0-16,7 1 0 0,-6-1 1 0,5 0-1 0,-2 5-6 15,-11 1-8-15,0-3-4 0,-2 4-4 0,0 0-40 0,0 0-67 16,8-12-9-16,-8 8-22 0,0-1-55 16,-4-1-106-16,3 1-58 0,1-2-32 0,-3 0 414 0</inkml:trace>
  <inkml:trace contextRef="#ctx0" brushRef="#br0" timeOffset="194703.081">22459 11830 1315 0,'0'0'92'16,"0"0"20"-16,0 0-12 0,0 0 10 0,0 0-51 0,0 0-24 15,-9 7-4-15,4 1-4 0,0-3-8 16,-3 2-5-16,3-2 0 0,-1 3-3 0,3-1-9 0,1 1 12 16,-2 2-7-16,3 0 9 0,-2 0-3 0,2-2-1 15,1-8 9-15,0 0-6 0,0 13 18 0,5-13-3 16,0 0-1-16,1-4 1 0,-3-3 0 0,2 3 3 15,1 0-1-15,2-3 0 0,-1 5-15 0,1-6 1 16,-2-2 0-16,1 2 1 0,-2-10-2 0,1 5 7 16,-3 4-2-16,0 3 2 0,0 4-7 0,-3-4-5 0,0-4-6 15,-2 5 2-15,1-3-5 0,-4 8-3 0,-1 0 0 0,-1-3-3 16,-1 3-8-16,-1 5-12 0,2 3-7 16,-6 5-6-16,4-1-67 0,0-3-145 0,0 5-55 0,2 0-42 15,3 7 347-15</inkml:trace>
  <inkml:trace contextRef="#ctx0" brushRef="#br0" timeOffset="195092.691">22433 12116 1760 0,'-1'-4'52'0,"-3"2"1"0,3-2-28 0,1 1 44 15,1 1-13-15,2-2 17 0,-1 2-45 0,0-2 4 16,-2 2-2-16,0 2 0 0,0 0-17 0,0 0-4 16,4-5-1-16,-4 5 0 0,0 0 1 0,0 0-5 15,0 4 0-15,2-2-1 0,-2 3-3 0,-1-1 1 16,-2 1-1-16,0 2 0 0,1-1 0 0,1 0-2 16,0 2 2-16,-2 0-4 0,2 1 10 0,-1-3 4 15,-2-1 0-15,2 1 1 0,1-2 7 0,1 3-7 16,3-2 7-16,2-2-7 0,-5-3 3 0,0 0 0 15,8 2-2-15,-6-3 1 0,8 1-5 0,-3-2 4 0,1 0-4 16,2-3 4-16,-3-1 7 0,-1-1-7 16,-2-1 1-16,3 1-3 0,-3-3 6 0,-1 4 2 0,0-1 3 15,-4 1-3-15,-1 1-6 0,1 0-4 0,-4 0-3 16,1 4 1-16,-3-1-2 0,-2 2-1 0,1 2-1 16,-1 0-1-16,-1 3-2 0,1 1-20 0,-2 2-8 15,-3-1-12-15,3-1-96 0,4 1-345 0,1 0 303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18:59:43.67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20005 13100 174 0,'2'0'5'0,"-2"0"75"0,0 0 111 16,0 0 5-16,0 0-32 0,0 0-36 0,0 0-13 0,0 0-53 15,0 0-3-15,0 0-2 0,0 0-2 0,0 0 11 16,0 0-5-16,0 0 5 0,0 0-19 15,0 0 11-15,0-1 2 0,0 0 0 0,0 0-6 0,0-1-17 16,0-15 1-16,0 11-7 0,1 1-10 0,-1-2-8 16,0-1-3-16,2-1-1 0,-1-1-4 0,-1 0-2 15,2 2 4-15,-1-2-4 0,0-3 1 0,-1 4-4 16,0-3 0-16,-2 4 0 0,0-1 8 0,1 5-4 16,-4-7-2-16,-1 4 1 0,2 5-3 0,-5-3-2 15,4 10 0-15,-4-4 1 0,0-2 7 0,-15 5-6 16,5 1 0-16,-4 9-2 0,-3 6 2 0,6-3 6 0,-13 6 2 0,7-2-2 15,-6 0-7-15,4 3 4 0,0-1 0 16,0 5 4-16,-1 0 3 0,4 2 3 0,1 2 10 16,0 0-3-16,4 4 29 0,5 3-22 0,0-4 1 0,3 2-9 15,3-7-13-15,2-1 3 0,2 1-6 0,3-5 5 16,-2-3-8-16,5-5 1 0,2-4-2 0,4-3 1 16,4 0 0-16,2-2-1 0,4-2 1 0,2-3-3 15,-1 1 2-15,5-4 0 0,2-1 6 0,-1-4-3 16,6 0 1-16,-3 1 2 0,11-2-5 0,-1-1 3 15,-2 0-4-15,2-1-4 0,-16-3-12 0,7 6 0 16,-3-2-65-16,-5 1-58 0,1 4-13 0,-6-5-20 16,-2 3-110-16</inkml:trace>
  <inkml:trace contextRef="#ctx0" brushRef="#br0" timeOffset="390.791">20167 13321 1442 0,'0'0'23'0,"0"0"32"0,0 0-14 16,-6 0 21-16,6 3-26 0,-2-2-20 15,0 1-4-15,-1 2-3 0,-2 2-2 0,2 5-2 16,-1 7 5-16,-1-9-5 0,1 5 4 0,3 1-9 0,-3 0 3 16,2 2-3-16,0-2 2 0,0 0 5 15,5-3-4-15,2-3 2 0,0-2-2 0,-1-1 2 0,5 1 3 16,2 0-1-16,1-1-1 0,2-4 2 0,0 1-1 15,0-3 2-15,5-3 1 0,-2-1 4 0,1-2-2 0,-12-1 2 16,13 3-7-16,-3-4 0 0,2-2 5 16,12 0-1-16,-25-4 9 0,7 6 11 0,-4-1-4 0,-7 1 8 15,6-1 12-15,-3 0-7 0,-5-2 2 0,-19 1-6 16,9-4-7-16,12 2 0 0,-10 5-2 0,15-3 2 16,-11 9-3-16,-24-3-7 0,12-1-4 0,-7 7-1 15,-4-5-14-15,6 3 4 0,-5 0-1 0,8 1 2 0,8 11-5 16,-9-7-1-16,3 0 1 0,-2 3 0 0,-3-7-3 0,9 7-4 15,1 5-5-15,2-2-1 0,1 2-36 16,2-3-26-16,3-2-7 0,0-3-8 0,3 5-44 0,3-6-82 16,2 1-32-16,1 1-38 0,3-4-321 0</inkml:trace>
  <inkml:trace contextRef="#ctx0" brushRef="#br0" timeOffset="786.482">20502 13249 1179 0,'0'0'52'0,"0"0"30"0,0 0-9 0,1 0 27 0,2 5-6 15,-3-1 6-15,0 3-43 0,-1 5-20 0,-2 0 11 16,1 3-10-16,-3 0 31 0,1 0-31 0,1 3 5 0,-2-1-14 16,2-6 2-16,-1 2 2 0,0 0 2 0,-1 1 1 15,1 2 0-15,-1-3-12 0,0-1 1 0,0-6-4 16,3 1-8-16,-3-2-3 0,6-3-4 15,6 2 3-15,-5-4-7 0,8-2 4 0,-6-3-3 0,0 0 4 16,6-4 2-16,-3-6-6 0,1 6 0 0,3-5-3 0,0 2-3 16,3 0 3-16,2-1 1 0,-2-2 1 0,0 2 2 15,0-8-2-15,0 2-1 0,-1 5-1 0,2 2-4 0,-3 3 4 16,-1 1-2 0,-1 1 2-16,1-3 6 0,-5 11-4 0,2 1 5 0,1 2-5 0,-9 1 5 15,8 3 4-15,-6 0-3 0,-6 3 2 0,1 1-5 16,-4-5-4-16,9 8 2 0,0-1-3 0,11 4 0 15,4 1 0-15,-17-8 3 0,5 2-2 0,-5 3 3 0,0-6-3 16,5 2-1-16,3 0 0 0,-3-7-9 0,8 2-16 16,-3 0-2-16,-14-6-6 0,11 2-33 0,-7-2-49 15,8-1 0-15,15 0-17 0,-9 2-19 0,-3-4-32 16,3-1-18-16,-4-1-15 0,2-5-159 0</inkml:trace>
  <inkml:trace contextRef="#ctx0" brushRef="#br0" timeOffset="1021.879">20973 13070 329 0,'-3'-12'100'0,"2"1"189"16,2 3-96-16,0 2-32 0,2 3-2 0,-3-1-13 15,0 4-39-15,1 4-30 0,-1 4-4 0,1 2-8 16,-1 5-23-16,0 0-10 0,0 1-2 0,-1 3-2 16,-1 2-12-16,0 2-6 0,1 1-4 0,1 1 0 15,1 1 3-15,-1-4-7 0,2 3 5 0,-2 0-6 16,-2-4 6-16,1 3-5 0,-2-7 1 0,3-1-1 0,-1 3 7 0,1-5-10 15,1 0 1-15,-1-1-5 16,2-3-1-16,0-2-32 0,-2-8-15 0,0 0-11 0,0 1-87 0,4 10-43 16,-3-5-12-16,2-4-13 15,-3-2-64-15</inkml:trace>
  <inkml:trace contextRef="#ctx0" brushRef="#br0" timeOffset="1467.99">20729 13273 1019 0,'-16'-7'185'0,"3"2"-38"0,2 1 4 15,11 4-18-15,0 0-30 0,-12-4-34 16,11 5-1-16,-2 2-9 0,3-3 6 0,6-2-10 16,-3 1-9-16,4-1-3 0,12 2-34 0,2 2 1 0,-8-3 1 15,11-1-1-15,-3-2-9 0,-2 1 5 16,17 0-6-16,-12 2 6 0,4 1-4 0,-7-2-2 0,1-1 3 16,1 2-3-16,-4-1 1 0,-1 3-1 0,0 3-2 15,-3-2 0-15,1 3-13 0,-2-2-37 0,-1-1-7 16,2 2-12-16,-2 0-54 0,-1-2 2 0,2 4 1 15,-3 0 3-15,2 0 25 0,1 3 14 0,-2-2 2 0,-7-2 3 16,4-2 1-16,4 4 34 0,-4 2 3 0,7-1 14 16,-11 1 25-16,-15 1 1 0,11-2-2 0,-4 4 4 15,6-1 20-15,17-1 57 0,-20-2-7 0,0-1 23 0,-7 1-8 16,-4 0 3-16,9 4 0 0,10-5-1 16,-7 2-21-16,-4 0 7 0,-3-6-1 0,2 0 4 0,-3-2-3 15,-2-3-17-15,6-1-8 0,-5 3-2 0,8 0-25 16,-7-3 0-16,4 0 0 0,-8-5 0 0,8-5-14 0,4 5-4 15,3 6-2-15,5-8 0 0,-5 3-6 0,-7-5 3 16,1-4-3-16,-5 3 2 0,7 0-2 0,5 3 2 16,-1-3 0-16,5 4 1 0,-1 2-3 0,6-1-3 15,-3 0 1-15,2-4-1 0,2 4 10 0,-15-4-6 16,12 3 2-16,-12 0-3 0,13 1 0 0,7 2-1 16,-5-1 1-16,11 5-2 0,-16-4-4 0,6 1 4 15,-3 3-4-15,-3 0 1 0,-4 2-25 0,2-2-69 16,4 2-6-16,2 0-28 0,1 0-77 0,-4 4-156 0,-2-2-106 15,-5 3-39-15,3-1 516 0</inkml:trace>
  <inkml:trace contextRef="#ctx0" brushRef="#br0" timeOffset="1936.245">21570 13391 1397 0,'0'0'40'0,"-2"-5"42"0,2-3-3 0,1-2 17 0,2 1-13 15,0 1-32-15,-1-5-8 0,0 4-2 0,2 0-7 0,-2 2-10 16,3 2 3-16,-1-3-6 16,-2-1-8-16,1 2-10 0,-1-3-1 0,-1 3-1 0,2 0-1 0,2-1 1 15,-4-2 1-15,3 2 1 0,-3 0 1 0,0 3-1 16,0 3-2-16,-1 2 1 0,0 0-2 15,0 0 0-15,0-5-1 0,-6 5 0 0,0 1 0 0,-2 5 1 16,0 0 1-16,0 4 0 0,-3 0-1 0,-1 4 2 16,1 4 1-16,-5-4-1 0,0 1 3 0,-2 3 9 15,1 2 6-15,-2-2 2 0,7 5 19 0,-2-6-14 16,3 1-6-16,2 0 0 0,0-4-11 0,3-1-1 16,-1-5 0-16,0-1-2 0,3-3-4 0,4 1-9 15,1-5 5-15,9 0-5 0,-4-3 8 0,8 0-2 16,-4-2 4-16,0-3-3 0,5 2 6 0,-3-8-4 0,5 1-2 15,4-5-1-15,-2 5-5 0,0-1 3 0,0-6 1 16,1 13 1-16,-1-5 1 0,-4 8 2 0,-2 4-2 0,-2-3 3 16,-4-1-4-16,-3 4-1 0,2 0 2 0,1 3-1 15,-1 4 0-15,1 0 2 0,-5 3-2 16,-7-7 4-16,7 11 1 0,-9-7-17 0,3 3-5 0,4 1-10 16,-9-1-70-16,7 2-98 0,-4-8-28 0,3 7-42 15,5-6-284-15</inkml:trace>
  <inkml:trace contextRef="#ctx0" brushRef="#br0" timeOffset="2319.678">21987 13208 1650 0,'-1'-13'195'0,"1"4"-115"15,0 0-6-15,1 2-25 0,2 1 13 0,-1 0-37 16,-2 0-3-16,-3 2-9 0,-2 1-8 0,-2 3-1 15,-1 0 4-15,-3 1-4 0,0 4-4 0,-1 1 0 16,-4 1 0-16,3 2 1 0,0 0-1 0,2 3 1 16,0 0-4-16,4 0 3 0,-6-1-3 0,1-1 5 15,3 0-2-15,-2 1 5 0,5-3-6 0,3-3-3 0,-1 1 2 16,1-1-3-16,5 0 3 0,6 5 2 0,2-2 0 0,10-2 1 16,-13-1-2-16,-1-4 3 0,3 2 2 0,1 2 1 15,-2-4 1-15,5 12-4 0,-4-9-1 16,-8-1-1-16,11 9 2 0,-5-10 5 0,-3 7-3 15,4-2 3-15,-5-5-4 0,-3 4 2 0,4-1 5 0,-5-1-2 16,-3 1 12-16,1 0 6 0,-2 4-9 16,-1-1 5-16,-2-2-14 0,1 1 2 0,-6-3 1 0,5-1-1 15,-1 3-8-15,-3-2-2 0,1-2 1 0,-7 4-1 16,3-1 3-16,1-3-3 0,-5-1 3 0,-4 3-2 0,8 2 3 0,3-2-3 16,1 5-3-16,11-5 1 15,-18-1-3-15,2 2-58 0,2-2-19 0,-9-3-25 0,13 5-175 16</inkml:trace>
  <inkml:trace contextRef="#ctx0" brushRef="#br0" timeOffset="3135.774">22191 13085 1348 0,'8'-11'19'0,"2"1"10"15,4 0 10-15,-24 4 2 0,15 3 35 0,-4 3-26 16,-2-2-2-16,2 2-7 0,14 8 0 0,-17 1 13 16,2 8-7-16,-11 1 6 0,11 6-30 0,-3 3-11 15,-2 4 2-15,3-1-6 0,-11 5 1 0,5-3-6 0,-3 6-1 16,6-5 1-16,-3-2 6 0,1 4-9 15,1-7 2-15,-8-3-4 0,9-6 4 0,-2-3-4 0,4-6-11 16,2 2-3-16,1-2-77 0,-5-1-91 16,3-1-22-16,0-3-30 0,-2-3-183 0</inkml:trace>
  <inkml:trace contextRef="#ctx0" brushRef="#br0" timeOffset="3301.324">21964 13319 1220 0,'-8'-10'199'0,"3"9"-95"0,-1 1-1 0,5 6 7 0,-1-6 8 16,4 6-4-16,3-6-7 0,1 0-2 16,3 4-41-16,4-3-3 0,3-4-5 0,4-1 2 15,5-8-18-15,2-6-17 0,6 4-1 0,2-2-8 16,8 3-14-16,0 1-1 0,10-1 2 0,-12 4-1 16,-7-2 7-16,0-1-19 0,-15 3-29 0,7 3-9 15,-1 0-205-15</inkml:trace>
  <inkml:trace contextRef="#ctx0" brushRef="#br0" timeOffset="8461.466">23161 13138 680 0,'-9'7'23'0,"-1"3"68"16,4 6-5-16,2 3 30 0,-2 2 9 0,1 5-70 15,-2 2-3-15,0 5-22 0,-1 6-19 16,1-1 27-16,-4 7-4 0,-1-4 13 0,4-3 3 0,0-4-15 16,-2-6 10-16,3-1-11 0,-1 0 14 0,1-1-1 15,0-1-8-15,0-3 4 0,-1 0-17 0,2-3-7 16,0-2 1-16,2-2-3 0,0-6 3 0,1 1-4 16,2 2 6-16,-1-9-5 0,2-3 8 0,0 5-1 0,0-5-4 15,0 0 3-15,0-10-2 0,0 3-5 16,0-1 7-16,0-4-6 0,0-2 6 0,-1-5-6 15,1-1-1-15,-1-1-2 0,-1-3-13 0,2-3 1 16,2-2 0-16,-2 0 2 0,2-6-4 0,0 1 0 16,1-9-4-16,0-5 4 0,4 1 6 0,-1-5-6 0,3 6 4 15,1 4-5-15,0 2-3 0,5 6 7 0,0 1-5 0,0 5 5 16,3 3-9-16,1 4 2 0,1 1 4 0,2 2 0 16,4 4 1-16,-3 4-6 0,0-2-3 0,5 6-1 15,-6 2 7-15,2 4-1 0,-1 6 3 0,-12 0-3 16,6 1 3-16,1 5-1 0,-5-3 1 0,6 6-2 15,-7-1 1-15,-1-1 2 0,-1 1-1 0,-2-1 3 16,-3 1 6-16,-5 1 7 0,0 1 4 0,-6 2 0 16,-1 0 1-16,-5 1 7 0,0 1-5 0,-3-3 4 0,-3 2-10 15,1-3-5-15,-6-5 3 0,7 6-4 16,-4-2 2-16,1 0-11 0,-1-1-1 0,-13-4-1 0,14-2 2 0,-4-7-4 16,4 6-1-16,16-9-3 0,-16-2-6 15,3 0-57-15,0-5 4 0,-6 9-26 0,7-7-41 0,6 4-82 16,1-4-13-16,3-4-36 0,2 5-178 0</inkml:trace>
  <inkml:trace contextRef="#ctx0" brushRef="#br0" timeOffset="8776.133">23560 13327 1597 0,'-12'14'54'0,"1"-6"20"15,4 3-50-15,4-9 51 0,-3 0-13 16,4 2 22-16,-3-5-29 0,-1 0-13 0,1 0 8 0,-1-5-9 16,2 1 12-16,-2-2-20 0,1 1-2 0,-1-4-6 15,3-2-7-15,-1 0-12 0,1-7 5 0,3 0-8 16,0 1 2-16,1-6-1 0,1 2-4 0,4-3 2 16,0 2-1-16,2 0-4 0,2 2 3 0,-1 3-3 15,2 2 1-15,0 3 3 0,0 2-1 0,4 1 1 0,-5 0-1 16,0 1 0-16,3 4 0 0,-6 1-1 0,7 2-1 15,0 2 0-15,4 0 0 0,1 0-1 0,-6 0-6 16,0 5-11-16,-4-2-2 0,-4 2-4 0,11 2-20 0,0-3-37 16,-2 2-5-16,-5-1-14 0,0-1-53 15,0 3-60-15,-3-1-43 0,9 1-22 0,-10 0-288 0</inkml:trace>
  <inkml:trace contextRef="#ctx0" brushRef="#br0" timeOffset="9075.49">23861 13192 1152 0,'0'5'126'0,"0"2"-13"15,0-3-8-15,4 2-1 0,-4-2-32 0,3-2-10 0,-3-2-1 16,0 0-1-16,1 0 5 0,11 7-13 16,-10-8-4-16,3 0-4 0,1-4-22 0,0 0 0 0,2 0-2 15,-2-1 0-15,1-4-10 0,-1 1-1 0,1 1 3 16,3-2-2-16,-5 0 2 0,-2 0-6 0,1 0-1 16,-2-1 1-16,-1 2 4 0,-1 0-2 0,-1 0 1 15,-3 1-2-15,0 0-3 0,-2 0 7 0,0 3-6 0,-1-1 6 16,0 2-3-16,-2 1-9 0,1 0 7 0,-2 3-8 15,-3 0 10-15,1 6-3 0,-2 1-2 0,3 1 2 16,0 4 6-16,-1 1-4 0,0 2 0 0,-5 2-2 0,7 1 0 16,-2-1-8-16,1 1 5 0,-1-1-6 0,-1 0 5 15,11 1 4-15,2-3-5 0,7-1 4 0,0 6-7 16,-1-11-1-16,-1 0 4 0,-5 1-2 16,9-6 2-16,5 3-10 0,-1-4-10 0,11-3-3 15,-6 1-60-15,-1-3-75 0,4 1-21 0,1-5-25 0,0-1-153 16</inkml:trace>
  <inkml:trace contextRef="#ctx0" brushRef="#br0" timeOffset="9609.08">24281 13204 1168 0,'7'0'86'15,"-5"0"83"-15,-4 0-20 0,-2 0-41 16,3 0 7-16,1 1-23 0,3 1-25 0,-3-2-14 16,0 0-5-16,-1-2-1 0,1 2-6 0,0 0-10 15,-12-8 1-15,17 3-4 0,-6 0-7 0,0 0-11 0,1-2-2 16,-11 2-2-16,7-3-2 0,1 0-4 0,-3 1 1 0,12-1-2 15,-5-1 9-15,-5 0-8 0,4 1 6 16,-16 1-7-16,8 2 1 0,-1 1 4 0,-4 0-4 0,-1 3 2 16,4-1-5-16,2 0 5 0,-1 4-2 0,9 0 5 15,-13 3-9-15,-3 3 4 0,5 1-2 0,-6 3 2 16,0 1 0-16,2 3 0 0,-3 2 2 0,-1 1 0 16,8 0-4-16,-2-2 4 0,5 4-2 0,7-2 4 15,-6 1-2-15,2-6 0 0,2-4-1 0,-3-3 0 16,6-4-4-16,1 6 3 0,2-7 0 0,4 2 1 15,-2-4-1-15,5-2 5 0,-2-4-5 0,-2-5 4 16,7 1-4-16,1-5 0 0,3 0 2 0,5-2-3 16,0-6 1-16,-1 0 5 0,4 2-2 0,-8-3 3 0,1-1-12 15,2-1 9-15,-5 1-3 0,2-2 5 0,0 3-5 0,-1-7 1 16,-3 2 1-16,5-6 1 0,-3 0 2 16,-6-5-1-16,0-1-4 0,2 5 2 0,-3-1-10 0,0 9 9 15,1 2-2-15,-6 5 4 0,3 7 1 0,-4 6-2 16,1 2-2-16,-3 6 0 0,0 0-2 0,-1 0 2 15,-2 6 3-15,-4 2-1 0,2 6-5 0,-3 4 5 16,-1 5 0-16,1 5 3 0,-5 3-2 0,-3 3-1 16,0 0 0-16,-4 6 0 0,7-2 7 0,-6-1-1 15,-1-1 4-15,1-7-3 0,1-3-8 0,11 0 5 16,4-3-6-16,3-2 6 0,-1-2-1 0,2 1-5 16,0-5 0-16,3 0 0 0,-3-2 0 0,1-5-2 15,5-1-4-15,5-3-1 0,2 4-17 0,-8-7-35 0,5 1-16 16,-11-3-11-16,8-1-85 0,6-2-49 0,-3 0-3 15,10 0-21-15,-11-4-66 0,5-1-55 0,-4 1 175 0</inkml:trace>
  <inkml:trace contextRef="#ctx0" brushRef="#br0" timeOffset="9751.505">24436 13028 735 0,'6'-5'277'0,"-2"0"-59"0,0 2-9 0,-1 3-17 0,0-1-60 16,-1 4-53-16,-1-1-8 0,0 5-14 15,1 1-33-15,-1 2-13 0,-1 4 2 0,0-1-5 0,-1 0 3 16,-2 1-6-16,0 2-1 0,-2 1-1 0,0-1 1 15,2 1-3-15,-2 0 0 0,2-3-1 0,-1 1 5 0,-1-3-9 16,3 5-12-16,0-4-6 0,-1 3-90 16,3-5-93-16,-1-6-21 0,1 3-41 0,1-7-245 0</inkml:trace>
  <inkml:trace contextRef="#ctx0" brushRef="#br0" timeOffset="9888.809">24533 13007 638 0,'-3'-14'121'0,"-3"-1"369"0,5 4-397 0,1 2-21 16,-4-1-9-16,4 3-6 0,0 7-51 0,0 0-6 0,0 0-3 16,0 0 0-16,-8 0 2 0,3 6-48 0,2 5-27 15,0-3-21-15,0 0-211 0</inkml:trace>
  <inkml:trace contextRef="#ctx0" brushRef="#br0" timeOffset="10143.379">24674 13081 512 0,'8'-1'114'0,"12"-2"305"15,-17-1-242-15,3-1-15 0,3 2 2 0,-9 1-14 16,14 0-44-16,-8-2-9 0,-1 0-3 0,-9-1-2 16,-6 0-24-16,6 3-14 0,-2 0-9 0,-2 1 0 15,2 1-26-15,-7 1-6 0,3 4-2 0,-1 3-2 16,-6-1-2-16,3 4-1 0,-3 0 4 0,6 1-3 0,-9 1 0 0,2 2 2 16,-2 1-3-16,-3-1 5 0,16 1 4 15,-1-3-9-15,5-1 4 0,-3 0-8 0,3-5-1 0,3 2-1 16,4 1-2-16,8-1 2 0,-5-4 0 15,2-2 0-15,6 0 0 0,2-3 1 0,5 2 3 0,2-3-5 16,-4-5 1-16,-10 1-2 0,11-2 2 0,8 0-27 16,-1 2-7-16,4-2-10 0,-4 0-42 0,-5-1-57 15,2-2-17-15,2-1-20 0,-5-1-129 0</inkml:trace>
  <inkml:trace contextRef="#ctx0" brushRef="#br0" timeOffset="10662.467">25228 12643 1786 0,'0'-11'119'0,"0"3"-39"0,1 3-12 0,2 4-1 16,-4 1-22-16,-1 2-11 0,1 5-4 0,-5 3 1 15,-3 4-10-15,-2 5-5 0,0 5 2 0,1 6-3 16,-4 3 5-16,2 4-9 0,-3 1 2 0,-11 1-4 16,10-3-3-16,2-2-3 0,-3-2 0 0,15-5 0 15,-6 0 4-15,-1-4-6 0,7-1 3 0,-5-2-3 16,2 0 0-16,2-2-1 0,-1-2-3 0,4-1 3 15,1 1-4-15,2-6-8 0,-2 0-3 0,7-1-2 0,-2-2-14 0,-1-2-1 16,-5-5-4-16,0 0 0 16,9 1-16-16,-6-5 11 0,-3 4 3 0,11-4 4 0,-11-1 12 15,-7-2-14-15,1-5 0 0,-15 0-2 0,11-1 7 0,0-1 11 16,-3 0 4-16,0-1 2 0,-3 0 14 16,1-1 0-16,-1 3 3 0,-1 1-2 0,3-1-2 0,-1 2 20 15,0-1-1-15,3 4 10 0,-4-1 12 0,2 2 4 16,1 4-2-16,-6-3 1 0,7 6-12 0,3 1-1 15,-2-3-3-15,10 6 0 0,-1-1-14 0,-2 0-7 16,5 0 0-16,4-2-1 0,-4-1-1 0,5 0 2 16,2 1-3-16,-2 5 3 0,7-3-2 0,4-3 4 0,-2 1 0 15,5-5 0-15,-1 1-1 0,3 0 6 0,0-4-2 16,3 3 4-16,2-1-5 0,5 0-8 16,-3 2 3-16,12-6-4 0,-5 4 10 0,1 3-6 0,-10-3-3 15,-21 2 0-15,16 2-2 0,-6 2 8 0,4 5 3 16,5 6 0-16,-15-4-1 0,-3 1 9 0,-4-1-7 15,0 1 8-15,0 4-8 0,-3 0 1 0,0 1-2 0,0 0 0 16,-3-1-4-16,-3-1-5 0,4 2 4 0,-11-2-6 16,6 1 0-16,3 1 3 0,-4-3-3 0,3-1 1 15,1-2-25-15,-4-1-52 0,4-2-16 0,4-5-15 16,0 0-83-16,0 0-120 0,2 1-65 0,-8-7-36 16,14-2 414-16</inkml:trace>
  <inkml:trace contextRef="#ctx0" brushRef="#br0" timeOffset="10810.871">25368 12749 1629 0,'-3'-3'53'16,"-1"1"-23"-16,1 1-3 0,3 1-3 0,0 0-8 0,-9 6-13 15,6-2-1-15,-1 6-2 0,2 5 4 0,-4-7-19 16,0 7-16-16,0 3-6 0,2 0-95 0,4 2-89 16,-1-3-8-16,1 0-26 0,2 0-24 0,1 0 59 15,4 2 88-15</inkml:trace>
  <inkml:trace contextRef="#ctx0" brushRef="#br0" timeOffset="11063.944">25393 13018 215 0,'9'6'81'0,"2"0"121"0,-3-3 13 0,0-1-15 16,3 0-8-16,-2-2-9 0,1 0-59 0,0-3-29 16,0 2-4-16,-3-1-9 0,-1-4-25 0,1 4-16 0,-1-6-2 15,-4 4-3-15,6 4-10 0,-4-1-8 0,0-1-1 16,-1 0-2-16,-3 2 9 0,0 0-14 0,0 0 11 16,-7 8-13-16,3-3 7 0,-4 3 6 0,0 5-3 0,0 0 3 15,-3 1-6-15,0 0 1 0,0 2-3 16,-2-2 2-16,2 1 3 0,2 0 14 0,2 1-5 0,1-5 8 15,0 0 0-15,4-2-19 0,2 1 6 0,0-2-12 16,2-1-5-16,1-3-3 0,2-1 3 16,0-3-1-16,3 1 9 0,1-2-10 0,3-4 3 0,5 2-4 15,-4-4 6-15,-2 0-5 0,0-3-1 0,-2 2 1 0,3-2 5 16,-1 1-7-16,-1 1 6 0,6 0-7 16,-8-2 1-16,12 2-9 0,-16 2-13 0,-8-1-3 15,0 1-73-15,-10 0-57 0,14 1-19 0,6 0-17 0,-5 0-117 16</inkml:trace>
  <inkml:trace contextRef="#ctx0" brushRef="#br0" timeOffset="11431.655">25698 12966 806 0,'-19'-3'120'0,"14"3"142"16,3 0 94-16,2 3-247 0,7 9 5 0,-7-3-51 16,-3 2-2-16,10 3-18 0,-15-3-19 0,3 1 9 0,-3 4 1 15,0-3 4-15,-5 2 16 0,4 0-21 16,4-2 5-16,-10 1-11 0,6-3-5 0,5 1-14 15,-3-2 3-15,4-2-7 0,13 1-2 0,-10-5 8 0,7 1-8 16,6-3 8-16,-11-2-8 0,9 2 2 0,-11-2 9 16,0 0-5-16,0 0 15 0,7-11-14 0,2 5-1 0,4-2-4 15,-7-1 2-15,7-1-1 16,2 0 0-16,2 0 1 0,1 1-2 0,-2-2-5 0,-3 3 1 0,-2 0-2 16,2 1 5-16,1 3-4 15,-5 2 1-15,-1-1-2 0,-2 3 10 0,-4 0 9 0,2 2-4 0,-1 2 4 16,-2 1-8-16,1 2 3 0,-4-1-3 0,-2 3 1 15,1 2-5-15,3 1-6 0,0 3 5 0,-1-1-5 16,-1-1 9-16,-3 0-8 0,4-1-3 0,3-1-1 16,-1-2 8-16,5-1-8 0,-2-3 2 0,1 3-9 0,2-1-15 15,0-5-48-15,1-1-4 0,1-3-18 0,2-3-48 16,3 1-72-16,1-3 6 0,2-3-28 0,2 1-12 16,1-4-70-16,1 0 12 0,5 0-34 0,-4-3 343 0</inkml:trace>
  <inkml:trace contextRef="#ctx0" brushRef="#br0" timeOffset="11710.84">26189 13033 520 0,'14'-16'300'0,"-1"-2"-77"15,-2 2-10-15,-8-2-19 0,4-1-22 0,0 7-31 16,2 9-9-16,-4-7-12 0,-1 5-69 0,-3-3-27 16,-6-7 1-16,3 10-10 0,-4 2 0 0,0-2-9 15,-1 6 0-15,-7 2-5 0,-1-2-2 0,2 6 1 16,-13 0 0-16,10 4 2 0,-4-2-2 0,-7 0-2 0,10-1-2 16,7 3-1-16,-6-1 4 0,3 0 1 15,4 0 0-15,-8-3 2 0,16 4-2 0,5 0 0 16,-3-3 1-16,11 2-1 0,-5-3 6 0,6-3-1 0,-2 6-1 15,-5-4 1-15,10 1-5 0,2 0 6 0,0-2 2 16,2 0 0-16,-7 1-4 0,-5 0 8 0,4 0-3 0,-7-1 5 16,5-1 0-16,-1 2 15 0,0 0-1 15,-2-1 6-15,-5 0 5 0,-2 1 0 0,-7-2 2 0,7 3-2 16,-7 0-13-16,-7-2-11 0,0 1-3 0,-11 0-1 16,11 0-5-16,-3 0-1 0,1-3 0 0,5 2 0 0,-9-3-4 15,7 3-1-15,-4-3-4 0,-3 2-1 16,4-2-21-16,-4-1-95 0,2 3-6 0,-2-2-41 15,4 4-134-15</inkml:trace>
  <inkml:trace contextRef="#ctx0" brushRef="#br0" timeOffset="50327.122">27309 12618 829 0,'-3'0'29'0,"1"-2"-10"16,-1-1 3-16,2 1 2 0,0-2 11 0,-1 0 23 16,1 0-3-16,-2 1-1 0,2-2-32 0,1-1-6 15,-2 0 1-15,1 2-2 0,-2-2 12 0,2 1-12 0,-4-1 8 16,2 0-10-16,-1 1 1 0,-2 0 0 15,0-4-4-15,2 1 3 0,-4-1-9 0,-3 2-1 16,3 0 4-16,-3-3-3 0,2 3 2 0,-1 0-2 16,4 1-3-16,-9-1 2 0,7 0-4 0,0 2 5 0,-8-4-7 15,9 7 5-15,-6-4-7 0,3 2 6 0,-1 2 8 0,4 2-1 16,0 1 20-16,0 6-7 0,1 0 4 0,-8 1-6 16,4 4-3-16,-3-1 10 0,1 5-4 0,0 2 7 15,-1 2 13-15,0 6-7 0,-3 0 3 0,4 4-4 16,-1 2 12-16,0 4-19 0,4 4 0 0,-3 0-10 0,1 7-15 15,0-4 0-15,0-2 4 0,2 2-4 16,0-4-1-16,2 0 5 0,1-5-6 0,-1-3 6 16,3-6-9-16,-1 0 3 0,4-1 0 0,1-3 2 0,2-1 5 15,-1-2-9-15,1-4 2 0,0 1-6 0,0-3-22 0,1-4-25 16,-1-2 0-16,0-2-6 0,2 2 9 16,-1-4-3-16,0-2 0 0,0 0-4 0,1-5-25 15,-2 1-67-15,-1-2-30 0,2-1-24 0,-3-2-216 0</inkml:trace>
  <inkml:trace contextRef="#ctx0" brushRef="#br0" timeOffset="50561.458">26578 13127 649 0,'-8'-1'71'0,"1"0"142"0,8 0-110 0,-1 1 7 0,3-6 3 15,4 1 1-15,-4-1-4 0,12-1-4 0,4 0-10 0,16-1 3 16,-10-2-27-16,2 1-24 0,-8-4-3 15,-8 1-8-15,14 1-28 0,-3 0-7 0,7-1 2 16,-2 0-3-16,-1 0 5 0,1 3-1 0,-3 1 0 0,0 3-1 16,4 1-4-16,-6 0 0 0,3 5-2 0,-8-1 0 15,6 3-9-15,-1-3-14 0,-5 2-6 0,6 3-7 16,-10 1-49-16,-2 1-14 0,1-1-15 0,-14-2-2 16,8 3-89-16,1 3-218 0,-5-3 246 15</inkml:trace>
  <inkml:trace contextRef="#ctx0" brushRef="#br0" timeOffset="51062.158">27166 13275 944 0,'-14'6'90'0,"6"1"249"0,-2-4-286 0,6-2 64 16,-3-2-20-16,-1-6 28 0,-1-3-68 15,9 1-27-15,-6 1 0 0,3-3-8 0,2 3 0 0,-5-5 5 16,3-2-1-16,2-1 2 0,1 1-14 0,-6-4-2 15,6 1-5-15,0 1 2 0,2-1-9 0,3 3 2 16,1 2-1-16,0-1 1 0,-5 1-2 0,4 1 0 0,0 2-4 16,10 0 3-16,-8 0 0 0,1 5 0 0,3-2-2 15,-19 4 1-15,16 0-7 0,7 1-12 0,-5-2 1 0,0 1-8 16,0 0-21-16,-2 0-23 0,4 5 6 0,4-1-7 16,-4 6 44-16,-3-4 21 0,1-3 1 0,-1 3 4 15,2-4-1-15,-1 1 1 0,-2 0 3 0,0-4 0 16,1 4 3-16,-2-3-2 0,1 3 3 15,0 0-3-15,0 1 0 0,-4 0 3 0,1-1-2 0,0 1 2 16,-4-1 0-16,-1 5 7 0,-1 2 1 0,-3 5 1 16,1-3 2-16,-4-2-2 0,3 6-4 0,0-2 2 15,0 1-2-15,3 3 1 0,-5-3-3 0,-1 1 1 16,0 0-7-16,-3 1 4 0,3-1 1 0,-3 0 0 16,4-2-2-16,3-1 3 0,3-2 0 0,6-2 2 15,-2-1 6-15,-1-2-6 0,3-1 5 0,-1-2-7 0,2 0 4 16,1 0 0-16,0-3-3 0,2-2 3 0,-1-2-2 0,1 0-3 15,0-2 5-15,3 0-3 0,-4-1 7 0,0-1 0 16,-2 1-6-16,-7-1 4 0,3 1-7 0,0-2-1 16,-2 1 7-16,4 3-5 0,-7-3 4 15,-1 3-6-15,-3 0-3 0,-7-3 1 0,6 4-3 0,-2 0 0 16,-3-3 0-16,2 0 0 0,-1 4-5 0,0 0-15 0,-1 4-3 16,4 4-7-16,-3 1-29 0,-1 0-60 15,2 7-7-15,-2-8-26 0,4 2-97 0</inkml:trace>
  <inkml:trace contextRef="#ctx0" brushRef="#br0" timeOffset="51562.29">27573 13020 964 0,'1'5'155'0,"-8"3"-75"0,6 0 34 0,-12 2-56 15,13-1 57-15,0 1-30 0,-7 1-2 0,4 0-14 16,-5 1-36-16,-1-2-2 0,2 4-3 0,0-2 4 15,-4-1 6-15,6-1 1 0,-5-3 0 0,1 0 0 16,2-1-7-16,2-2-15 0,1-1 5 0,8 0-9 0,-4-3-6 16,0 0-1-16,0 0-6 0,0 0 5 0,0 0 2 15,3-10-4-15,6 4 5 0,6-3-4 0,-7 0 4 16,2-4-6-16,-1-1-2 0,24-2 0 0,-15 1 5 0,2 0-4 16,-6-3 3-16,-23-1-4 0,25 3 0 15,-2-1-1-15,6 4 1 0,-3 4 0 0,-6 0 1 0,-3 5-2 16,-1 2-1-16,-9 2-1 0,2 3-1 0,-4-2 3 15,2 6 2-15,10 2 1 0,-8 1 1 0,0 4 2 16,-2-3-5-16,-5 1 4 0,6-2 5 16,4 0-4-16,-3 0 5 0,-4 1-5 0,0-3 4 0,-2 0-9 15,-8-1 2-15,11-1-3 0,-6 0 9 0,5-1-4 16,6 0 0-16,-1-2-3 0,5 1-1 0,-4-2-1 0,3-1 1 16,-14-1 0-16,15-1-1 0,-4-4 5 15,5 1-1-15,19-2 4 0,-13-1-8 0,8-2 6 16,-5 1-2-16,0-2 3 0,-6-3-12 0,6 2 8 0,-5-3-6 15,3 2 7-15,-1 2-6 0,-1 0 2 0,-2 5 3 16,1 3-1-16,-4 2 6 0,-1 0-6 0,-6 0 0 16,0 0-1-16,10 6-4 0,-8 1 7 0,2 2 0 0,-3 0 3 15,1-1-4-15,-2 1-1 0,0 1-1 0,0-1 0 16,0 1 2-16,0-1-22 0,2 0-19 0,3 0-7 0,-4-1-104 16,2-1-212-16,-2 0-140 0,0 1-59 15,2-3 567-15</inkml:trace>
  <inkml:trace contextRef="#ctx0" brushRef="#br0" timeOffset="59455.093">19823 14194 752 0,'1'-4'133'0,"-11"0"-42"0,9 0 10 16,11 2-35-16,-9-2-8 0,11 1 20 0,-7-1-1 0,-14-1-2 16,9 1-28-16,2 1-15 0,-2 0 2 0,13 0-6 15,-16 1 5-15,4 0 5 0,-6-1 6 0,-15 2-1 16,11-1 6-16,3 1-10 0,0 1-1 0,1 0-3 16,4 2 0-16,-18-2-17 0,11 2 0 15,-8 2-7-15,-4-1-8 0,7 3 2 0,-14 1-2 0,20 0 2 16,-10 0-3-16,3 2-1 0,1 0-1 0,-7-1 1 15,7-1 3-15,1 3-6 0,2-3 3 0,0 2-4 16,2-2 5-16,2 2-3 0,2-1 1 0,-1-4-1 0,1 1-1 0,2 0 2 16,2-3-4-16,0 2 3 15,2 2-5-15,4-4 1 0,3 5 5 0,1-2-3 0,4 3 7 16,2-4-2-16,0-2 3 0,11 3-4 16,-5-2 0-16,7 2 1 0,-2 1-3 0,-9-2 1 0,8 0-2 0,0 3 2 15,-2-3-1-15,2 4 1 0,-5 0-6 0,-8-1 15 16,-3-1-2-16,0-1 7 0,-6 3 6 15,-1-5 26-15,-3 3 3 0,-4 6 5 0,-3-8-9 0,5 7-13 16,-3 3-10-16,-11-10 1 0,0 7-16 0,-4 1 3 16,-1-8-1-16,5 4 0 0,-5 6-7 0,-3-8 6 15,-1 2 0-15,5-1 0 0,0-4-10 0,2 2 2 16,1 2 1-16,1 0 1 0,0-5 0 0,1 0-2 0,1 1-3 16,-1-3 2-16,-1 1-5 0,5-1-23 0,1-2-3 15,2-3-10-15,3-1-42 0,-1-2-50 0,6 7-17 16,3-7-21-16,3 4-141 0</inkml:trace>
  <inkml:trace contextRef="#ctx0" brushRef="#br0" timeOffset="59967.386">20275 14367 1445 0,'-4'-3'65'0,"-5"4"-49"15,-2-5-5-15,8 0-5 0,-3 3 30 0,9 1-12 16,-2-1 5-16,-12 0-8 0,11 1-6 0,0 0 3 16,-6-6-7-16,8 3 4 0,-5-1-10 0,6-2-3 15,-5 5 5-15,2-2-5 0,3-3-3 0,2 6 3 16,-5-2-5-16,1 1 4 0,1 2-4 0,-2-1 0 15,-7 0 4-15,5-2-1 0,4 2 1 0,-1 2 3 0,5-2-5 16,2 1 4-16,-16-3 8 0,1-6 21 16,7 5 6-16,-4 0 3 0,6-3 8 0,-1 2-15 0,1-5 1 0,-2-2-8 15,8 1-19-15,4-4 0 16,-2 1-4-16,8-2 4 0,-9-1-7 0,-5-1 5 0,12-1-4 0,-23-1 3 16,14-2-6-16,9 1 2 0,-8 0 2 15,11-2 1-15,-6-2 3 0,-5 4-4 0,-4-3 2 16,5-4-3-16,-19 3 1 0,6 1-1 0,6 4-3 0,4 12 1 15,6 1-4-15,-11 0 4 0,-3 4 4 0,2 2 1 16,0 0 8-16,0 0-4 0,-7 5-4 0,-15 1 1 16,14 6-5-16,-7 9 3 0,5-1 4 0,-14 5 0 0,9 4 17 15,7 1-8-15,-9 0 10 0,17 6-9 16,-16-2 13-16,-4-1-2 0,2 2-9 0,12 4 5 0,-6 1-21 16,1 4 3-16,-5-12-2 0,0 1 1 0,3-2-5 0,0-7 1 15,5 10 2-15,-2-7-1 0,6-2 0 0,2-6-26 16,0-5-13-16,2-6-7 0,-1-1-61 15,0-3-66-15,2-3-25 0,1-2-30 0,2-4-245 0</inkml:trace>
  <inkml:trace contextRef="#ctx0" brushRef="#br0" timeOffset="60586.824">19953 14140 1574 0,'0'0'80'0,"0"0"-35"0,-10 2-6 15,5 0 0-15,1 1 16 0,8 0 0 0,4 0-5 16,7 0 0-16,-22 1-24 0,21-2-2 16,3 2-4-16,-2-3 0 0,27 2-10 0,-17-2-8 0,2 2 7 0,7-2-9 15,0 1 0-15,2 1 1 0,-5-2-1 0,-6 0 0 16,8 0 3-16,0 2-3 0,-2-2-3 0,6 1-1 16,-7 0-19-16,-5 1-19 0,5 0-3 0,-10 1-5 0,-1-2-14 15,-2 4 18-15,0-2 4 0,-1 1 7 16,-2 4 35-16,-3-3-5 0,-2 2 3 0,0-1-3 15,-2-2 3-15,1 0 1 0,-1 0 4 0,-4-1-1 16,7 5 9-16,-3-3-9 0,0-3 6 0,0 0-4 16,-7-3 22-16,0 0 8 0,0 0 5 0,0 0 1 15,6 0 25-15,-5 0-1 0,-1 1-7 0,1-3 0 16,-8 4-26-16,1-2 0 0,2-2-5 0,-1 2 3 0,-3-5-14 0,-1 1-11 16,2 1 3-16,-1 2-5 0,6-2 7 0,-6 1-6 15,-1 0 7-15,1-3-7 0,-4 3 1 0,5 0 6 16,0 1-6-16,-1 2 7 0,-1 1-4 0,0 1 2 15,0-1 5-15,1 1-3 0,-3 3 2 0,1 2-2 16,0 4-4-16,-2 3 2 0,2-1-7 0,-2 0 3 16,-1 3-3-16,-3-1 4 0,2 2-3 0,2 5-1 15,-6 0 1-15,23-3 0 0,-9 2 11 0,3-7-3 0,-1-8 0 16,-2 6-3-16,5-10-13 0,-4-6 5 0,6 8-3 16,-3-5 4-16,2 0-1 0,7 3-1 0,-1-5 1 15,5 0 0-15,5 1 6 0,-4-8-5 0,9 1-1 0,-12-6-2 16,6-7-5-16,0 3 10 15,2 2-2-15,2-4 4 0,-3 4-4 0,-1 2-1 0,-1-1 1 0,-3 7-1 16,0 1 2-16,-2 1-3 0,1 5 2 16,2 2-2-16,-6 6 6 0,-4-2 5 0,1 3-4 0,-3 4 4 15,5-1 1-15,-1 6-10 0,-4-2 8 0,-2 2-8 0,-4-7 9 16,-1 6-8-16,4-1-1 0,5 0-1 16,-6 0 0-16,3-1 2 0,-1 1 0 0,-10-7-2 15,10 0-12-15,1 0-58 0,6-2-13 0,1 1-21 0,-10 0-104 16,3-4-169-16,4-3-131 0,-2 3-37 0,7 3 551 15</inkml:trace>
  <inkml:trace contextRef="#ctx0" brushRef="#br0" timeOffset="61085.46">21061 14009 1162 0,'6'-28'42'0,"-2"4"22"0,1 2-45 0,2 6 27 15,-1 12-2-15,-1-7 9 0,-2 9-17 16,0 1 8-16,-3-4-5 0,0 12 9 0,-4 7 11 0,1 10-19 15,-4 1 1-15,-1 6-10 0,0-2-18 0,-2-2 2 16,0 4 3-16,0 1-1 0,-1 0 2 0,0 3-5 16,1-1-5-16,-1-2 1 0,2 0-6 0,-4 1 4 15,4 0-3-15,-1-3 2 0,1-6-10 0,2-3 8 16,2-2-3-16,-4 0 5 0,6 2-8 0,3-7-7 0,-3-6-7 16,6-1-3-16,-3-2-59 0,-3-2-47 15,3 1 2-15,2-4-15 0,-5-5 8 0,0 3-32 16,0-6-9-16,-7-4-13 0,7 2-84 0</inkml:trace>
  <inkml:trace contextRef="#ctx0" brushRef="#br0" timeOffset="61351.013">20763 14263 513 0,'-17'-2'80'0,"-3"-2"151"0,6 4 13 0,-1-2-50 15,0 2-55-15,3 3-32 0,-3-3-2 16,8 6-9-16,0 1 0 0,1 2-26 0,1-1-3 0,-5-1-9 16,8-4-27-16,2 3-16 0,0-5 5 0,5 4-9 15,0-2 8-15,7-3-4 0,3 0 6 0,5-5-5 16,5-1 10-16,2 0-14 0,7-5 5 0,4 1-6 15,-11 0 1-15,10-6-2 0,0 3-4 0,-4-1 3 16,10-1-2-16,-3 3-5 0,-8 3 2 0,1 0-4 0,-3 3 2 16,-7 2 4-16,0 1-5 0,-5 2 4 0,4 2 1 0,-2 4-5 15,-3 2 6-15,-10 4-4 0,-1 0 9 16,-6 5 1-16,3 3-4 0,5-2 2 16,-12 4-7-16,3 4 4 0,-4-1-5 0,-1-3 5 0,-1 0-1 15,-1 1-6-15,-10 2 4 0,20 2-4 0,-13-5 8 0,-2-5-17 16,9 0 1-16,-18-5-11 0,16 1-37 0,1-3-60 15,-3-5-10-15,2 1-22 0,5-4-85 0,1-1-183 0,0 0 231 16</inkml:trace>
  <inkml:trace contextRef="#ctx0" brushRef="#br0" timeOffset="61457.238">21250 14067 893 0,'-2'4'-18'0,"-1"1"-186"0,-4 0 134 15</inkml:trace>
  <inkml:trace contextRef="#ctx0" brushRef="#br0" timeOffset="61853.852">21606 14174 899 0,'12'-3'135'0,"-7"0"114"0,1 1 82 0,2-1-229 0,-3 2-18 16,-5 1 0-16,0 0-7 0,0 0 0 0,-4-7-44 0,-3 7-13 15,-2-1-6-15,-1 1 0 0,0 1-2 16,-6 1-4-16,2 2-1 0,-2 1-1 0,-2-1-5 0,4 2-1 16,-3 2 3-16,-1 1-3 0,1 1 6 0,2 2-4 15,0 0 0-15,3 2-1 0,-2 1 8 0,3-2-4 16,2-1 5-16,3 0-4 0,1-4 0 0,3 5 5 16,8 2-7-16,-11-7 8 0,5-7-10 0,14 12 1 15,-9-11 1-15,10-1 0 0,-4 1 2 0,3-1 2 0,4 7-4 16,4-2 3-16,-1-1-4 0,-1-5 4 15,1 4-1-15,2 0 1 0,-5 4-5 0,-1 1 2 0,-2-7 0 16,-10 4 2-16,8-5 7 0,-4 6 14 0,-4-7 7 16,10 3 1-16,-18 1 18 0,3 9-14 15,-3-1-3-15,-11-9-3 0,7 7-10 0,-9-11-7 0,-1 3-3 0,2 5-2 16,-1-3-6-16,-3-3-3 0,-2-1 5 0,-4-1-5 16,3-3 0-16,-4 4 0 0,6 6 2 0,-3-5-1 15,3 2-1-15,5-8-3 0,-7-5-4 16,9 8 3-16,-3 1-2 0,5 1-15 0,10 8-7 0,-4-6-7 15,-3-2-70-15,8 4-76 0,-5-4-17 16,8 2-27-16,19 11-120 0</inkml:trace>
  <inkml:trace contextRef="#ctx0" brushRef="#br0" timeOffset="62939.32">21987 13955 1096 0,'-3'-7'178'0,"1"-6"-141"0,-2-1 12 0,-1 6-39 16,4 2-1-16,-1 1 56 0,2 5-15 15,-4 6 25-15,1 6-33 0,-4 4 6 0,1 5 0 0,-1 5 0 16,-3 5-14-16,0 4 8 0,-2-1-9 0,-7 0 8 15,9 2-18-15,-3-1-5 0,2 0-4 0,3 0-1 0,-7 2-9 16,13 1-4-16,-13-6 0 0,3 4-1 0,4-8 1 16,-5-3 7-16,10-3-4 0,0-10 6 15,9 5-6-15,-9-6-19 0,-9-8-1 0,-1 8-10 0,-1-10-19 16,12 5-51-16,4 1-8 0,6-13-19 0,-7 6-64 0,-2-10-66 16,0 1-5-16,-3-2-26 0,-4-6 286 0</inkml:trace>
  <inkml:trace contextRef="#ctx0" brushRef="#br0" timeOffset="63204.279">21612 14247 319 0,'-6'-16'215'0,"1"5"-23"16,-4 0-18-16,3 4 1 0,1 2-58 0,0 3-29 16,-1 1-3-16,2 1-7 0,1 1-14 0,3-1-10 0,0 0 2 15,0 0-5-15,0 0 9 0,5 12-3 16,3-8 3-16,-2 0-4 0,13 2-7 0,-5-1-24 16,1-2 5-16,6 1-12 0,-4-2-8 0,17-1 1 0,-5-1-7 15,-4-1 6-15,10 0-5 0,-6-5 0 0,10 2 1 16,5-3 0-16,-11 1-2 0,-2 1 2 0,-5-3-4 15,0 5 3-15,-2-2-9 0,-3 3 9 0,0 2-4 0,-3 0 5 16,-2 3-9-16,-6 2 12 0,0 2 5 16,-4 1 4-16,1 3 24 0,0 2 3 0,-1 1-4 0,-12 4 2 15,3 4-26-15,-8-3-8 16,-7 2-1-16,13 1-1 0,-10-8 0 0,7 10-6 0,-1-5 4 0,-2-3-5 16,2-3-2-16,1-1-12 0,-1 2-17 0,2-6 0 15,1 11-85-15,-2-18-62 0,6 5-17 0,2-2-22 16,-3-9-137-16</inkml:trace>
  <inkml:trace contextRef="#ctx0" brushRef="#br0" timeOffset="63316.942">22176 14137 1097 0,'-14'-3'178'0,"9"3"-143"16,5 0 16-16,2 0-45 0,5 3-6 0,-3 1-78 15,2-1-67-15,4 1-18 0,-10-2 164 0</inkml:trace>
  <inkml:trace contextRef="#ctx0" brushRef="#br0" timeOffset="64206.174">22567 14218 2273 0,'-9'-3'27'0,"1"-2"7"0,2 2-14 0,2-2 13 16,1-1-14-16,-1-2-10 0,-1 0 0 15,0 2-5-15,-4-2-2 0,3 2 0 0,-1 0-2 0,0 1 0 16,0 2 0-16,0 0-2 0,-1 3 1 0,0 3-1 16,-1 1-5-16,-1 4 2 0,0 3 4 15,-1 3-1-15,-2 1 2 0,5 5 0 0,-9 2 0 0,-15-1 1 16,15 0-1-16,3 5-1 0,7-1-3 0,10-4 3 0,-4 3 2 0,-12-8 0 16,6 4-1-16,8 0 0 0,-7-7 0 15,11 2 0-15,1-6 0 0,6-2 0 0,-1 0 0 16,5-1 0-16,-5-5 2 0,-1-2-1 0,4-6-3 0,1 0 1 15,3-2 1-15,2-2 0 16,3 2 0-16,2-9-1 0,1-1 1 0,0-3 1 0,2 3 2 0,1-1-3 16,-5-1 0-16,5 7 0 0,1-1 0 15,-2 3 0-15,7 6-2 0,-17-2 2 0,-1 3 0 0,6 3 0 16,-15 0 3-16,-6 6-1 0,5 0 4 0,-11 1-2 16,5 2-4-16,-5-2 1 0,6 3-2 0,-10 2 10 15,5-4-3-15,18 8 6 0,-17-6-3 0,5 3 2 16,-1 4 8-16,1-9-6 0,-8-2-4 0,4 4 4 15,-3-10-10-15,-6 2 9 0,21 6-11 0,-10-6 2 0,-1-3-2 16,18-2 2-16,-36-1-3 0,18-7 6 16,3 10-3-16,-13-6 3 0,22-5-6 0,-5 6-1 15,-5-7-1-15,-2-2 0 0,12 6 4 0,-15-5-2 0,8 5 3 16,-5-1-2-16,-8 2 1 0,4 0 1 0,-3 2-2 0,8 2 1 16,-11 0-2-16,3 3-6 0,-4 3 4 0,-10 4-4 15,12 1 1-15,-9 3 1 0,-1 4 2 0,-1-2 0 16,-2 7 1-16,-3-2 1 0,3 0 0 15,5 4 0-15,2 0 0 0,7 0 0 0,-5-2-2 0,5 5 2 16,-6-13-2-16,5 6 1 0,2 4 1 0,1-11 0 0,5 5 6 16,1-13-6-16,0 0 0 0,1 6-3 15,2-11-4-15,5 4 1 0,0 1 3 0,6-2-2 16,-3 2 6-16,4-6-1 0,-4-3 2 0,-2 4-3 0,7-9 1 0,-7 7 1 16,3-5-4-16,10 1 3 0,-2 4-8 15,-5-2 6-15,3 4 3 0,-18 5 0 0,0 0 3 16,7-8-4-16,1 9 0 0,-1-4 0 0,-4 5-2 0,-3-2 0 15,8 12-2-15,-3-3 3 0,0-4 4 16,-5-4-2-16,8 11 0 0,-8-9-2 0,-8 6-2 0,8-9 2 16,11 1 2-16,3 1-1 0,4-2-3 0,-8 1 3 15,3 4-3-15,-13-6 3 0,19 0 4 0,-2-3-3 16,-4-11 1-16,14 4-3 0,-12-5-3 0,2-2 3 0,5 8 1 16,-4-8 0-16,4 0 4 0,-4-2-5 15,1-6 2-15,1 4-4 0,-3 1 3 0,0-1 3 0,-1-2 2 16,-3 0 1-16,4 3-3 0,0-1 0 0,-7-5-4 15,16 1 2-15,-19 1-1 0,-7-5 2 0,8 4-2 0,-19 4 1 16,8-2 1-16,3 18-2 0,-6 5 1 16,-2 2-3-16,1 9-2 0,-5 0 1 0,-4 9-1 0,7 1 2 15,-8 5 3-15,-1-2-1 0,4 1 4 0,-5 6-4 16,2-1 3-16,2 2-4 0,-2 0 1 0,5-1-2 16,-1 1 8-16,5-2-6 0,1-2 1 0,1-1-2 15,5 1-1-15,1-8-2 0,5 1-3 0,2-1-3 16,1-10-63-16,1 4-187 0,3-2-40 0,2-4-61 0,5 4 363 0</inkml:trace>
  <inkml:trace contextRef="#ctx0" brushRef="#br0" timeOffset="64968.52">23795 14099 1270 0,'6'-19'65'0,"-3"-1"-45"16,3 1-9-16,-7 0-8 0,0-3-8 0,3 1 8 16,-2-1 1-16,5 5 7 0,-5 7 36 0,2 6 36 15,-2 4 1-15,0 0 5 0,-7 0-40 0,0 7-14 0,2 4-6 16,-4 2 1-16,0 9-13 0,-3 1 12 15,0 5-6-15,-3 2 9 0,4-3-11 0,-5-1-10 0,11 1 2 16,0 0-5-16,4 0 3 0,-4-3 0 0,-2 1 0 16,7-1 1-16,-9-3-5 0,9-2 4 0,-1-1-6 0,-6 0 5 15,8-5-5-15,-1-2-5 0,-1-2 2 16,2-9-2-16,0 4 8 0,5 5-6 0,-5-11 5 0,0 5-5 16,4-1 3-16,-1-7 4 0,0 5-4 0,0-7 3 15,-10-1-4-15,11 1-2 0,-11-4 4 0,-6-3-3 16,4-1 1-16,-18 1-6 0,2-3 0 0,10 1-2 0,1 0 2 15,0-4 2-15,10 5-2 0,-10-3 2 0,0 0 0 16,2 4 2-16,1 0-1 0,4 2 0 0,-2 4-2 16,-1 1 3-16,4 1 0 0,-1 4 3 15,6 2 6-15,0 0 18 0,0 0-6 0,0 0 9 16,0 0-11-16,4-6-10 0,3 6 5 0,4 2-7 0,2 0 4 0,3 0 2 16,7-2-7-16,7 0 4 0,-3 0-8 15,6 0-3-15,1-1 6 0,-3 0-7 0,1-2 1 16,-2 2 0-16,-1 1-5 0,-5-2-4 0,6 0-68 0,-8 1-140 15,-1 0-39-15,0 1-70 0,0 5-514 0</inkml:trace>
  <inkml:trace contextRef="#ctx0" brushRef="#br0" timeOffset="65645.24">24579 13730 1009 0,'8'-5'161'0,"-10"-1"-95"0,-1 3 35 15,-9 2-81-15,-1 4 51 0,6 1 20 16,-1 6-3-16,1 4 2 0,-2 3-42 0,-2 16-21 15,-4 1 1-15,2 4-7 0,-2 2 7 0,0 0 4 0,2 2 3 16,0 1 0-16,4 1 0 0,-1-7 3 0,-4-3-2 0,5-4 3 16,0-1-2-16,5-1-1 0,3-3-10 0,-3 0 5 15,1 0-19-15,1-4-6 0,1-3 6 16,0-5-9-16,2-6-1 0,4 4-2 0,-2-3-2 0,8-7 2 16,-5-5 0-16,3-1 6 15,1-7 1-15,-1 1 1 0,4 2-4 0,2-10-4 0,1 0-1 0,4-3-1 16,-2-1 7-16,2 1-4 0,3 0-1 15,-4 2-3-15,4 2-6 0,4 3 2 0,-8 2 7 0,0 2-4 16,-3 4 4-16,-8 4-2 0,3 2-4 0,-6 1 3 16,-1 3 3-16,2 2-1 0,3 1 4 0,1 3-3 15,-5 2 6-15,-12-1-5 0,4 2 0 0,-7 1 0 0,8 0 1 16,2 0 3-16,-3 3-3 0,-12 2 4 0,2 0 1 16,4-4 6-16,-4 1-3 0,13-3 2 0,-17 1-2 15,1 0 9-15,-2 1-2 0,-1 3 2 0,6-8-14 0,-2 4 4 16,0-5-3-16,-2-6 2 0,4 6-7 0,-1-5 2 15,-1-2 1-15,2 0 0 0,1-1 1 0,0-1-6 16,2-4 1-16,-1-7-5 0,1 9-8 16,4-7-68-16,6 10-6 0,-10-10-25 0,9-3-57 0,-2 5-59 15,-1-4-23-15,4 6-30 0,3-1-254 0</inkml:trace>
  <inkml:trace contextRef="#ctx0" brushRef="#br0" timeOffset="65853.164">24916 14000 1802 0,'-3'14'50'0,"1"0"-16"16,2 6 0-16,0-2 40 0,-1 0-8 0,-2 4 12 16,-1-4-36-16,-2 5-21 0,-3 0 2 0,0 2-10 15,-2 1-8-15,2 0 3 0,1 0-6 0,1-3 4 0,-5-8-10 16,0 2 6-16,3-3-9 0,-3 1 3 0,11 4-42 15,1-5-85-15,-1-2-17 0,4-6-34 16,-3-6-143-16</inkml:trace>
  <inkml:trace contextRef="#ctx0" brushRef="#br0" timeOffset="65971.31">24861 13933 603 0,'0'0'702'0,"0"0"-536"16,-8 8-154-16,5-7-13 0,-2 1-14 0,4 0-92 15,-3 0-74-15,4 6-23 0,3 8 206 0</inkml:trace>
  <inkml:trace contextRef="#ctx0" brushRef="#br0" timeOffset="66274.644">25235 14126 1829 0,'-20'-4'64'16,"-2"-1"36"-16,16 3-59 0,3 1-1 0,-7 1 6 0,3 0-10 15,1 3-24-15,-14 1-7 0,17 2-5 0,-3 3 2 16,-4 2 2-16,8 2-2 0,-18 1 2 0,10 3-3 16,-5 1 0-16,4 2 1 0,0 0-1 0,-4-2 1 15,5 0 0-15,6-5-2 0,4 6 0 0,-1-2-1 16,3-6-7-16,3 1 9 0,-4-11-3 0,16 2 4 16,-8 1 0-16,5 2 7 0,0-1 3 0,-8-6-1 15,3-7-3-15,6-5 9 0,3 3-7 0,-10-1 7 16,16 0-11-16,-7 2 7 0,-1-8-1 0,10 3 2 0,-15 0-6 0,-2-4 4 15,0 5-1-15,-2-2 2 0,-2 3 0 0,-5 0-3 16,-1 1-7-16,-10 1 3 0,5 2-7 0,-1 0-14 16,4 2 2-16,1 1-10 0,-4 3-27 0,2 2-47 15,-6 0-7-15,13 1-20 0,-4 1-95 0,-11 2-220 16,8-1 248-16</inkml:trace>
  <inkml:trace contextRef="#ctx0" brushRef="#br0" timeOffset="66573.399">25416 13760 871 0,'2'-27'390'0,"1"2"-240"0,1 2-66 0,4 5 5 15,0 3 47-15,0 2-41 0,1 4-11 16,-5 5-9-16,1 0-44 0,0 5 6 0,-5 2-7 0,0 6 4 15,0 4-22-15,0 4 8 0,-1 8-8 0,-3 6 7 16,-3 3-10-16,1 11 16 0,-3-2 3 0,-3-3 5 16,3 13 20-16,-4-12-20 0,0 1-2 0,1 3-6 15,-2-14-10-15,0 1 2 0,3-3-3 0,2-3 0 0,-3 0-12 16,5-6 2-16,3 5-2 0,1-8 1 0,3-2-7 0,0 0 0 16,-3-8-11-16,8 1-1 0,0 2-79 15,2-7-77-15,1 0-35 0,-4-6-30 0,3-2-287 0</inkml:trace>
  <inkml:trace contextRef="#ctx0" brushRef="#br0" timeOffset="66906.781">25788 14057 2054 0,'-9'-2'1'0,"4"2"0"15,3 1-3-15,-2 2 2 0,3 2 6 0,-4 1 4 0,-1-1 3 16,-3 2-1-16,1 1 3 0,2 3-5 0,-4 1 3 15,-1 2-2-15,-3 0-2 0,-4 0 0 16,7 1-6-16,2 3 5 0,4 0-3 0,4-1 2 0,-4 1-3 16,5-4 3-16,-3 1-7 0,6-3-1 0,0 1 0 15,-10-3-1-15,16 2 6 0,-7-7 1 0,3-3 1 0,29-2-1 16,-30-7 1-16,10 1 6 0,2-1-3 0,-15 3 3 16,22-5-8-16,-8-2 5 0,-2-1-4 0,0-2 4 15,-1 0-2-15,-1 0 4 0,1-1 0 0,-4 0 1 0,-3-1 4 0,1-1-3 16,-2 2-1-16,-1 0-1 15,-3-3-6-15,-2 4-2 0,-3-3 3 0,-3 4-3 0,3 3 5 0,-2-3-7 16,-1 6 1 0,-2 0-2-16,-5 2-3 0,2 7-4 0,-6 0-6 0,5 5 0 15,1-1-24-15,3 4-70 0,-1-2 3 0,-1 2-35 0,1 2-94 16,0-3-253-16,11 3 277 0</inkml:trace>
  <inkml:trace contextRef="#ctx0" brushRef="#br0" timeOffset="67426.345">26015 14231 1707 0,'0'0'71'16,"2"0"89"-16,-10 0-156 0,8 0 39 0,0 0-10 0,6-5 17 15,-2 2-26-15,-1 0-4 0,2 0-1 16,-4-3 0-16,1 1-5 0,-1-3-6 0,5 1 2 0,13 0-3 15,-13-1-3-15,1 0 2 0,-2-2-3 0,-6 0 3 16,12 0-2-16,4-1-3 0,-7 0 1 0,-4-2-2 0,2 1 6 16,-1 1-6-16,7 0-1 0,-8 2-1 15,0-2 11-15,-4 3-7 0,0 1 3 0,-7 0-5 16,6 3 3-16,-3 0-1 0,-9 4 4 0,9 0-4 0,-6-2-3 16,0 6-2-16,-1-1 1 0,6 6 2 0,-12 0 8 0,-1 3-8 15,3-3 0-15,-9 2-2 0,9 2 2 0,2-1 5 16,-1 0 0-16,3 0 2 15,1 0-1-15,0-1 2 0,3-1-1 0,-1-2 0 0,5 1-11 0,1-4 4 16,4 1-2-16,2-2 3 0,0-1-3 0,2 0 1 16,0-1-1-16,2 0 2 0,1 2 4 0,3-2-4 15,-1 2 0-15,0-1-1 0,5 2 1 0,-5 3-3 16,0-1 6-16,-2 2-4 0,0 0 0 0,3 3 1 16,5 2-2-16,-8-2 2 0,11 5 3 0,-17-3 2 15,7-1 0-15,-6 6 0 0,-14-7 6 0,5 7 26 16,-15-2 1-16,21-1 11 0,-14-3 10 0,7-5-7 0,-7 6 0 15,-14-7-3-15,9 7-10 0,-6 0-16 16,5-3 1-16,-4 1-6 0,3-4 0 0,-1 0-7 0,-1-2-2 16,5 0-2-16,0 2-3 0,-3-4-7 15,0-3 3-15,0-2-4 0,1-4 4 0,4 2-18 0,-2-1-9 16,10-1-5-16,-8 0-53 0,-4-4-44 0,7 4-5 0,9 3-17 16,-4-8-55-16,6 6-204 0,-2-4 239 15</inkml:trace>
  <inkml:trace contextRef="#ctx0" brushRef="#br0" timeOffset="67723.054">26315 13964 1345 0,'3'-11'70'0,"1"0"40"0,2 3 2 0,-4 3 7 16,2 3-10-16,2 2 2 0,-4 8-49 0,0-8-8 16,-2 7-3-16,1 7-3 0,-1-7-24 0,-1 18 4 15,2 1-5-15,-5-6 4 0,1 1-7 0,-2-2-2 16,-4-3-3-16,5 5 0 0,-3-1-6 0,-1-3-1 16,4 1-4-16,-1-4 2 0,-1-1-10 0,3-3 4 15,-6 0 2-15,5-3-1 0,3 0-4 0,1-1-23 16,3-3-29-16,-3-3 2 0,6 0-110 0,-3-3-117 0,2-2-35 15,2-2-44-15,-1 0 361 0</inkml:trace>
  <inkml:trace contextRef="#ctx0" brushRef="#br0" timeOffset="67856.174">26355 13722 1419 0,'0'0'44'0,"-6"0"19"0,0 1-62 15,4 2 8-15,1 4-2 0,1 1 2 16,1 1-2-16,-2 1-8 0,1 2 4 0,-3-3-8 0,3 4-15 15,4 0-395-15,0 2 296 16</inkml:trace>
  <inkml:trace contextRef="#ctx0" brushRef="#br0" timeOffset="68742.842">26742 14055 1986 0,'4'1'106'0,"-4"-1"22"16,-1 0-8-16,0-3 4 0,0-3-64 0,7 2-30 0,-3-2-3 15,4-3-9-15,-4 2-16 0,-2-6 4 16,0 5-1-16,-4 1 2 0,4-2-6 0,-1-2 3 0,-1-2-4 16,1 0 4-16,-6-4 1 0,-4-1-6 15,3 5 0-15,-7 3-3 0,6 2 4 0,6 20-8 0,-13-8 4 16,-6 5-5-16,9 6 11 0,4-10-1 0,-7 9-1 16,3 6 0-16,-11-3-5 0,-8 8 3 0,10-1 3 15,8-1-1-15,-3-1 0 0,3 1-2 16,3-3-2-16,3 0 2 0,6 1 2 0,-3-2-2 0,2-2 2 15,1-2-1-15,1-3 1 0,6-2-5 0,4-2 0 0,-4-2 0 16,5-3 6-16,10 0 0 0,-5-3 1 16,10-1-2-16,4-3-3 0,-6-4 4 0,7-1-1 0,0-2 2 15,-3-2-8-15,-1-2-4 0,-2 1-8 0,0-3 3 16,-1 2-19-16,-5-2 15 0,1 3-1 0,1 0 6 0,-3 1 10 0,0 5-5 16,-1 0 8-16,-9 2-6 15,3 1 12-15,-3 3-3 0,-1 3 1 0,1 4-1 0,-5 2 8 0,-3 1 1 16,0-4 1-16,15 1-1 0,-20 1 0 15,-2 3 6-15,4 1-1 0,-26 3 2 0,22-4-1 0,-1 3 4 16,-4-2-2-16,4-2 3 0,0 0-3 0,1-2-14 16,1 0 4-16,1-3-7 0,5-3 0 0,0 0-2 15,0 0-1-15,5 2-1 0,1-6 3 0,0-2 1 16,1-1-1-16,-4 1 1 0,3-3-3 0,2-1-1 16,-1 1 4-16,3-2-2 0,-1 2 2 0,-2 1 1 15,-2-4-6-15,-4 1 4 0,-1-2-2 0,-1-1-1 0,1 5 2 16,-1 1-1-16,1 8-1 0,0 0-4 0,-7-11 5 15,0 10-4-15,-2 1 6 0,0 2-2 16,-3 4 1-16,2-1-2 0,-6-2 1 0,2 4 3 0,0 4-5 16,1-3 4-16,0 6 0 0,2-2-2 0,-2-2 0 15,2 2-2-15,3 1-1 0,1-3 3 0,1 0 1 16,-4-3 0-16,5 1-2 0,2-3-1 0,3 0 2 0,6-3-2 16,-6-2-5-16,0 0 8 0,0 0-4 0,9 0 6 15,-1-1-5-15,-3-3-2 0,2 0 1 0,1 2 0 16,1-2 4-16,2 3 0 0,0 0 1 0,2 1-1 15,-5 0 0-15,1 1 0 0,-1 1 0 0,4 1 0 16,-4 0 0-16,1 2-1 0,1 0 0 0,-6-1-1 16,3 1 3-16,1 0-1 0,-1-2 0 0,-5 2 0 0,9-1 3 15,-1-1-3-15,3 1 1 0,6-2-1 0,-12-2 4 0,6 0-6 16,-3 0 3-16,-1-2-4 0,7-2 3 16,-2-1 1-16,3-2 0 0,10-1 2 0,-10-1-7 0,-18-4 6 15,20-1-2-15,-3-2 5 0,15 2-6 0,13-1 0 16,-23-5 0-16,-4 0 1 0,-3-5 6 0,4-3-1 15,0-3-2-15,1-11 1 0,-5 4-2 0,-3-2-3 16,-1-1-3-16,-4 8-1 0,-3-7-16 0,0 5 14 16,-1 6-5-16,-2 6 8 0,-4 6 1 0,1 7 0 15,-4 7 3-15,-1 3-2 0,-2 5-1 0,-2 3 2 16,0 7-4-16,-3 5 4 0,-1 4-3 0,-1 5 8 16,0 5 2-16,-11 6 3 0,8 2-1 0,1 9 7 15,-2-5-3-15,11-5 4 0,-3 0-5 0,0-14-8 16,3 1 2-16,7-3-5 0,-4-4 2 0,14-1-12 0,0-1-3 15,8-1-9-15,0-4-51 0,-12 0-99 0,16-1-40 0,-3-4-47 16,6-1-412-16</inkml:trace>
  <inkml:trace contextRef="#ctx0" brushRef="#br0" timeOffset="70510.461">27715 13874 1021 0,'3'7'166'0,"3"-9"-132"0,-2-1 19 0,-7-10-35 16,0 2 60-16,1 4 16 0,1-1-8 0,1 8 2 15,0 0-56-15,16 4-5 0,-12-4 1 0,-3-4-2 16,0 7 7-16,-3 2 3 0,2 5 1 0,3 3 0 16,0 2 3-16,2 3-18 0,-1 4 1 0,-4 7-7 0,4-1-3 15,-2-7-1-15,-1 5-3 0,3-3 0 16,-4 0-11-16,-1-2 17 0,-3-5 0 0,3 0 6 0,1 0 3 15,0-4 6-15,0 0-3 0,0-2 3 0,1-2-6 16,0-2-18-16,2-1 5 0,-2-3-8 0,-1-2 12 16,0 0-4-16,7 1 4 0,-2-4-3 0,0-3 15 15,2-2-5-15,2-4 0 0,-1-3-2 0,4-1-9 0,-1-4-7 16,1 1-1-16,4-1-1 0,0-4 6 0,0 0-9 16,0-3 2-16,3-2-4 0,-4 1 9 0,0-4-5 15,0 10 2-15,1-2-3 0,-5 7 6 0,-6 4-12 16,-4-4 7-16,-5 10-8 0,2 1 4 0,0 4-22 0,2 8-5 15,0-4-7-15,-7 3-36 0,4 1-52 16,-7-3-9-16,4 4-16 0,0 3-52 0,-1 5-145 16,3 3-74-16,-7-2-46 0,7 4 470 0</inkml:trace>
  <inkml:trace contextRef="#ctx0" brushRef="#br0" timeOffset="70827.613">28094 14061 908 0,'-2'1'318'0,"-2"1"-206"0,5 3-19 0,-3-1-29 15,10 2 56-15,-1-2-42 0,2-1-3 0,-5-1-11 16,0-2-5-16,15-1 6 0,-11 0-6 16,5-5 3-16,-4 2-25 0,-11 1-12 0,8-4-2 0,-2 1-4 15,2-3-6-15,-1-3-5 0,2 1 3 0,5 2-3 16,-11-13 0-16,4 6-3 0,-5-1-2 0,1-3 2 16,0 5-1-16,-3 2-2 0,0-3 3 0,-1 8-3 15,-3-3 3-15,-2 0-4 0,3 3-2 0,-18-4 0 16,19 8 5-16,4 4-3 0,-1 0 3 0,-7 0-4 0,-5 0 5 0,-6 3 4 15,14 12 2-15,-2-2 0 0,-2 9 7 16,3 0 1-16,-6-7-2 0,-18 4 0 0,17 5-7 0,-2-1-1 16,-1 1 1-16,16-2-2 0,-11-2-1 0,17-2-7 15,-15-2 0-15,7-1-3 0,-1-3 3 0,-9-1 1 16,16-2-1-16,2-2 0 0,4-1-1 0,5-2-2 16,3 0-5-16,-4-3 0 0,-2 1-25 0,2-2-67 0,-1-3-7 15,19 0-27-15,-8-1-86 0,-3-2-106 0,2 0-58 16,-18-2-28-16,11-1 415 0</inkml:trace>
  <inkml:trace contextRef="#ctx0" brushRef="#br0" timeOffset="71426.693">28337 14071 634 0,'-2'3'122'15,"0"2"404"-15,-1-1-428 0,2 4 1 0,-1 1-7 16,0-2 0-16,0 1-36 0,1-1 14 0,0 0-1 0,0-1 6 16,0 1 3-16,-1-3-23 0,2 1 2 0,0-5-10 15,0 0-3-15,0 0-8 0,0 0 3 0,0 0-4 16,0 0 1-16,8 0-10 0,-6-4 1 0,0-2-5 0,-1-1-4 15,1-4-5-15,-1 1-2 0,0-2 0 16,0-1 3-16,-1 0-3 0,0-5 8 0,1-2-8 0,2-3-1 0,0-1-4 16,2 3-6-16,-3-6 3 0,4 2-2 15,-1-3-1-15,1 2 2 0,2 4-2 0,-2 0 0 0,2 5-2 16,0 1 0-16,3 9-1 0,1-2-6 0,-7 4-1 16,5 2-3-16,-10 3 0 0,8-5-20 15,0 4-27-15,-1 2-3 0,12 4-8 0,-11-4-9 0,2 5 30 16,3-2 1-16,-7 0 12 0,9 2 20 0,0-1 9 15,2 3 0-15,-3-4 3 0,5 1 2 0,-9 0 4 16,10 1-1-16,8 0 2 0,-13-5-2 0,12 2 6 16,-13-2-2-16,-6 0 4 0,8 1 1 0,-7 0-4 15,1 0 9-15,-4-3-5 0,0 1 16 0,0-1 13 16,-4-5-10-16,2 3 10 0,-3 3-18 0,0 6-1 16,-1-6 0-16,-2 1-2 0,-3-1-6 0,0-5-7 0,-2 5 2 15,-1-5-3-15,0 5 1 0,-3 3 0 0,2 4 1 16,-15 6-1-16,11-3-11 0,-8-1 8 0,6-5-6 15,15 2 8-15,-11 8-4 0,3-6 3 0,-6 7-2 16,-5-5 1-16,7-3-6 0,1-3 2 0,6 9 3 0,0 0 0 16,-1-9 0-16,9 9 2 0,-2-9-7 0,2 0 6 15,8 4-9-15,3-3 6 0,-2 0 1 0,14 2 1 0,-7 1 0 16,-2-1-2-16,2-5 2 0,-6 2 0 16,5 2 4-16,-2 0-1 0,1 2-5 0,-3-1 2 15,-3-4-1-15,-4 2 4 0,2 0 1 0,-5-2 1 16,-1 2-4-16,-1 0 15 0,-2 1 0 0,-3-2 6 0,-2-1 6 15,-1 0-11-15,-2 0 3 0,-3-2-7 0,1 2-7 16,-5 0 1-16,-3-2-3 0,1 3 3 0,-4 0 0 16,-3-1-7-16,9 3 0 0,-6-2-3 0,3-2 4 15,2 1 1-15,-3-1-2 0,-8-1-1 0,5-1-9 0,8 1-20 16,12-1-2-16,1 0-11 0,0 0-50 0,0 0-103 16,0 0-23-16,-11 1-41 0,16-4-234 0</inkml:trace>
  <inkml:trace contextRef="#ctx0" brushRef="#br0" timeOffset="71643.315">28968 13892 1955 0,'-11'-2'4'0,"2"7"40"0,4 7-8 0,-3 7 17 16,-3 1-14-16,2 0-13 0,-5-5-3 0,1-2-1 15,1 2 0-15,-2 0-10 0,0 1 5 16,3-3-7-16,1 1-2 0,1-4-7 0,1 1 0 0,1-3-1 15,4-1-1-15,1-2-5 0,1 0-10 16,1-5-1-16,0 0-61 0,0 0-60 0,8 3-7 0,-2-6-18 0,1-1-37 16,2-3-104-16,0 1-33 0,3-3-41 15,0-2 380-15</inkml:trace>
  <inkml:trace contextRef="#ctx0" brushRef="#br0" timeOffset="71746.458">28970 13727 469 0,'2'-15'408'0,"-2"1"-165"16,-3 2-35-16,-3 5-34 0,3 1-98 15,3 6-43-15,-10-4 3 0,2 4-19 0,-2 1-18 0,3 2-1 16,2-1-5-16,2 4 3 0,3 1-16 0,-1-1-67 16,2 2-23-16,0 0-32 0,3 2-230 15</inkml:trace>
  <inkml:trace contextRef="#ctx0" brushRef="#br0" timeOffset="72043.016">29183 13893 683 0,'-36'-5'107'0,"44"-1"108"0,-2 4 18 16,15 2-49-16,-13 6-32 0,-4-8-41 15,-2 2-10-15,-6 0-8 0,7 0-25 0,-2 3-29 0,0-3 5 16,-1 0-15-16,6 2-21 0,-7 3 2 16,-2 7-3-16,-4-9 3 0,-6 8 2 0,3 1-8 15,-2-2 6-15,-3 5-6 0,3 2 8 0,1 0-1 0,4 3 0 0,0-1 1 16,0-2 8-16,-1-7-5 0,-3-3 2 16,11 2-2-16,-1-2-5 0,-7-1-7 0,16-2-1 0,-11 0 0 15,10-2 7-15,8 2-4 0,-13-5 7 0,15-1-7 16,-9-1 4-16,0-4-1 0,7 3-4 0,-3-4 2 0,-2 1-7 15,-1-2 2-15,-2-4-1 0,-7 2 3 0,6 3-1 16,2 3 2-16,2 3-1 0,-8-7 1 0,1-3 1 0,-3-3-3 16,0 5 0-16,5 0-2 15,-7 2-12-15,-1 0-41 0,-6-5-4 0,3 4-16 0,1 2-56 16,-5 2-41-16,3 3-12 0,-4-3-16 0,7 5-122 0</inkml:trace>
  <inkml:trace contextRef="#ctx0" brushRef="#br0" timeOffset="72394.523">29302 13857 1068 0,'0'20'172'0,"0"-8"1"16,-1-4 6-16,-2-1-35 0,2 1-33 0,-3 0-37 16,2 7 10-16,0-1-20 0,-2 1-4 0,1 8-16 0,-1-9-1 15,0-1-4-15,1 0 2 0,2-5-20 0,1 5 6 16,1-4-11-16,0-2-6 0,1-2 0 0,0-1-4 0,-1-2 4 15,1-1-2-15,2 2-1 0,1-3 3 0,-2-4-3 16,1-1 2-16,-1-2-4 0,3-5-3 0,2 8 1 16,1-7-7-16,0-1 4 0,3 1 2 0,3-7 0 15,-4-1-3-15,4 0 0 0,-2 4-7 0,-4-10 6 16,4 9-1-16,1-1 3 0,-2-4 0 0,27 15-1 16,-23-3-6-16,-7 4 7 0,3 8-2 0,-28-2 3 15,17 4-2-15,-1-1 1 0,-5 3 1 0,-3 3 1 0,4-1-2 0,-2-1 1 16,3 8 0-16,-10-1 1 15,6 3 0-15,7 2 6 0,-8-4-7 0,9-3 5 0,-8-1-10 0,-1 2 3 16,3-4 0-16,4 1 1 0,0 0 3 0,-5-8-16 16,12 4-9-16,1-3-8 0,2-1-73 0,3-2-71 15,-15-2-17-15,8 1-24 0,6-1-129 0</inkml:trace>
  <inkml:trace contextRef="#ctx0" brushRef="#br0" timeOffset="72711.686">29770 13726 1381 0,'0'-7'124'0,"0"1"178"0,-1 1-162 0,-3 3-66 0,1 2-9 16,-6 0-17-16,1 2-32 0,0 2-3 15,-2-3 2-15,1 4-3 0,-2-2 3 0,0 2-10 0,-1 4 1 16,4 4-4-16,-4-2 1 0,3 3-3 0,-4-2 0 0,-2 2-2 16,10 0 0-16,0 5 7 0,0-4-4 15,5-2 6-15,0 1 0 0,4-4 3 0,-3 1 0 0,5-3-2 16,6 2-2-16,2-1-3 0,7-2 3 0,-2 5-2 15,-6-7 3-15,1 1-1 0,0-2-1 0,0 6 0 16,1 5-5-16,-4-5 3 0,1 6 4 0,-5-8 3 16,-2 1 28-16,-5 1 14 0,0-1-1 0,-2-2 3 15,-4 0-15-15,-1-2-18 0,-2 3 0 16,-2 4-6-16,-2-3-8 0,-2 0 0 0,-4-1-7 0,4-2 4 0,-5-2-7 0,3 2 6 16,3-2-3-16,-3-2 2 0,1-1-17 15,2 1-52-15,0-2-13 0,4 0-23 0,5 1-134 0,-8-1-386 16,1 0 379-16</inkml:trace>
  <inkml:trace contextRef="#ctx0" brushRef="#br0" timeOffset="74029.5">19503 15287 490 0,'-10'-7'469'0,"8"1"16"0,0 3-450 0,0 1 7 0,2 0 8 15,-3-2-25-15,-1 0 0 0,4 1-13 16,-1-2-12-16,1 3 0 0,0-2 0 0,0 4 0 0,0 0 0 16,0 0-3-16,0 0-2 0,0 0 3 0,3 0 8 0,-3 7-5 15,-3 0 1 1,3 6-2-16,-2 1-6 0,1 1 6 0,-2 4 0 0,-10-1 3 0,8-4-3 15,1 11 0-15,2-4 0 0,5-1 0 0,-5 1 2 0,-2-8 4 16,0 7 1-16,1-13 1 0,4 4-4 0,4-4-2 16,2-8 2-16,-1 9 0 0,2-9 11 0,3 1 3 15,-3-7-3-15,3-5 2 0,2 7-5 0,0-7 0 16,3 2 1-16,3-6-1 0,-3 0-4 0,0-2-1 16,-1 2-2-16,-3-1 2 0,1 1 5 0,-3 1-5 15,-2-1 7-15,2 5-4 0,-4 0 23 0,-3 2 9 0,1 0-5 16,-4 1 5-16,0 1-12 0,-5 0 0 0,-2 0-5 15,6 2 1-15,-11-1-20 0,3 3-3 0,-2 1-1 16,-5-1-1-16,3 2 4 0,1 1-5 0,0 0-1 16,-3 2-3-16,2 0-9 0,5-1-11 15,-1 2-8-15,4 1-5 0,-1-1-62 0,-3 3-61 0,5-2-20 16,0 2-26-16,3-2-193 0</inkml:trace>
  <inkml:trace contextRef="#ctx0" brushRef="#br0" timeOffset="74364.724">20178 15023 1388 0,'-3'-16'292'0,"1"1"-213"0,3-1-33 0,0-11-30 0,5 10 51 0,0-5 1 16,-6 1 7-16,1 7-13 0,2-4-43 0,-5 3-11 15,-3-1 1-15,-1 2-2 0,-5 4 8 0,-1-2 3 16,2 4-6-16,-5 1 3 0,3 0-13 0,-1 2 0 16,1 5 0-16,0 2 0 0,-2 5-4 0,4 3-6 15,-3 1 4-15,-5 8-5 0,5 1 7 0,1 7 2 16,-2 3 1-16,-7 4 2 0,6 7 1 0,-2 2 18 16,1 1-1-16,4-4 8 0,-23-2 5 0,25-1-13 0,7 2 0 15,-1 1-6-15,26-4-15 0,-24 1 5 0,-6-4-6 16,9-3 5-16,-1 1-11 0,10 1 6 15,1 0-2-15,0-10 2 0,0-1-21 0,-10-9-61 0,3-2-7 0,2 6-26 16,-3-9-84-16,6-1-205 16,-8-6 234-16</inkml:trace>
  <inkml:trace contextRef="#ctx0" brushRef="#br0" timeOffset="74534.575">19684 15273 1887 0,'-7'0'260'15,"2"1"-182"-15,5-1 3 0,4 2-54 0,0-4 24 16,8 2 19-16,3-3-3 0,1-1 3 0,2-3-36 0,9-1-13 16,1-1-5-16,15 0-1 15,-3 1-14-15,-7 0 1 0,-5 1-2 0,-10 1 1 0,11 0-4 0,-4 4-77 16,8-1-26-16,-7 2-35 0,-4 0-273 0</inkml:trace>
  <inkml:trace contextRef="#ctx0" brushRef="#br0" timeOffset="81787.949">20672 14986 1153 0,'-4'3'69'0,"-2"-4"-21"0,4-1 11 15,2 2 0-15,-6 0 0 0,4 5 18 0,-1 4 5 16,2 0-10-16,-2 4-21 0,-3 2-12 15,-3-1-8-15,-1 4-1 0,2 0-17 0,-2 2 0 16,0 2 0-16,-1-1-1 0,-2-2-6 0,4-1 0 16,-2 1 2-16,2 1-1 0,-2-1-5 0,4-1-1 0,-1-3-3 0,1-1 2 15,4 0 1-15,0-3-1 0,3 1-4 16,0-8-3-16,2 0-38 0,2-4-95 0,-1-3-17 0,2 1-45 16,2-1-247-16</inkml:trace>
  <inkml:trace contextRef="#ctx0" brushRef="#br0" timeOffset="82484.918">20291 15132 1443 0,'-11'1'76'0,"-1"-1"113"0,2-1-172 0,8 1 13 16,-6 0 9-16,18 0 4 0,-9 0 58 0,7-1-43 15,6 0 5-15,4 0-20 0,-2 1-13 0,3-4-2 16,5 1-4-16,-7-3 0 0,15-1-15 0,-4-2 0 16,0 0-4-16,1-3 2 0,-5 0-7 0,9 0 5 15,-2-5-5-15,-1 4 3 0,2-2-3 0,2 1 0 16,6-5 2-16,-8 1-1 0,-1-4-1 0,-7 5 0 16,-4 1 2-16,3 1-2 0,-3 1 6 0,-4 1-3 15,-2 4 0-15,-3 1 0 0,-3 1-3 0,0 1 0 0,-4-5 3 16,-3 0-2-16,4 7 11 0,-5-5-10 0,0 4 4 0,0 5-4 15,0 0 8-15,0 0-10 0,-6-3-2 16,-7 5-3-16,6 5-3 0,0 4 9 0,2 2-1 0,3 4 4 16,-9 2-1-16,-4 12-3 0,-2-5 4 0,2 3-4 15,2 0 3-15,20-6 5 0,-8 10-2 0,-17-6 3 16,10-1-3-16,-15-3 5 0,12-3-5 0,9 0 4 16,-3 0-8-16,-1-3 2 0,-2-3 2 0,9-3-1 0,-1 0 1 15,1-2-3-15,7-3-1 0,-5-2-1 0,5-1-1 16,-4-1-1-16,1-4 1 0,4 0 0 0,1-4 7 0,7 0-7 15,-2-3 2-15,-3-2-3 0,1-1 5 16,2 0-4-16,3 0 3 0,3-4-3 0,-2 1 3 0,-3 2 1 16,-2-2-3-16,-1 4 2 0,-2 0-4 15,-2 0-1-15,-1 8 2 0,-1-3 0 0,-1 6 6 0,-1 3-7 16,-4-3 4-16,1 4-5 0,0 0 8 0,-2 1-4 16,-2 3 3-16,0 2-2 0,-3-2 8 0,3 4-7 15,-1-3-1-15,-2 2-2 0,1-2-1 0,0 1-1 16,1-5 1-16,1 1-1 0,2-1-1 0,0-3 1 15,3 3 2-15,3-4-1 0,1-1-2 0,0 0 1 0,2-2 1 16,-1-3 1-16,1 0 3 0,5 0-5 0,-3-4-2 16,3 3-1-16,0-1 8 0,-1 0-6 0,4 1 3 15,-7 3-3-15,7 2 2 0,-1 0 0 0,-3 1 2 16,4 3-2-16,-7 1 0 0,-5 2 2 0,4 2-1 0,-9 0 2 16,7 1 0-16,-4 3 0 0,-3 0-3 15,6 0 1-15,-5 1-4 0,1 0 6 0,-2 0-4 16,-1-1 5-16,-1 3-6 0,-1-3-9 0,-2-3-11 0,8-2-7 15,-4 0-99-15,-1-6-141 0,6 7-54 0,-4-8-40 16,0 0 365-16</inkml:trace>
  <inkml:trace contextRef="#ctx0" brushRef="#br0" timeOffset="82652.187">21233 14808 1847 0,'3'2'301'0,"-18"-2"-226"15,3 2 18-15,-2 1-67 0,3 0-30 0,8 2-3 16,-3-3 2-16,-4 3-1 0,5 0 11 0,-2 1-35 16,4-1-12-16,2 0-14 0,1-1-86 0,4 10-129 15,0-7-65-15,2 5-37 0,4 6 376 0</inkml:trace>
  <inkml:trace contextRef="#ctx0" brushRef="#br0" timeOffset="83019.997">21584 15055 1398 0,'8'-6'227'0,"-5"1"-116"0,-3 5 9 0,0 0-37 16,2-8-11-16,-1 5-11 0,2-3-1 15,-3-1-7-15,-4 5-21 0,1-1-6 0,-3 4-4 0,0 5-1 16,-1-8-17-16,-3 5 4 0,-1-2-6 0,-4-1 4 16,4 6-5-16,-5 1 3 0,2-1-4 0,-1 6 1 15,1-3-4-15,-8-1 2 0,9 2 2 0,3-1-1 16,0 2 1-16,11-1-1 0,-11-2-1 0,1 1 1 15,5-2 0-15,4-1-8 0,6 1 5 0,-6-2-5 0,5-1 7 16,-1 0 3-16,3-3-4 0,9 1 4 0,-7 0-2 16,7 2 2-16,-4-2-1 0,3 2-1 0,-2-1-4 0,1 1 5 15,-1 2-1-15,1-3 2 0,-1 3 3 16,-3 0 10-16,-4-2 4 0,0 1 1 0,-2 1 3 16,-2 1 8-16,-2-1-2 0,-1 0 3 0,-3 1-3 15,-2-2-8-15,2 0 3 0,-4 0-5 0,-3 0 1 16,-1 0-4-16,-2 1-4 0,1 0 1 0,-2 0-11 0,1-1 3 15,0-1 0-15,-5-2 1 0,5-1-2 0,-4-1-1 16,6 0-1-16,-5-3 0 0,-1 1-12 0,9-1-37 16,-8 0-18-16,12-1-12 0,10 3-109 0,-12-1-124 15,-9-2-88-15,2 3-30 0,12 1 432 0</inkml:trace>
  <inkml:trace contextRef="#ctx0" brushRef="#br0" timeOffset="84221.872">22150 14991 1239 0,'-6'0'57'0,"2"-3"76"16,3-2-131-16,-1 7 13 0,4 3 14 0,-2 7 2 0,0 2 48 0,3 2-25 15,-1 4-9-15,0 0-3 0,-2 1-20 16,4-3 1-16,-8-3 1 0,2 3-1 0,2 2 0 0,-8-4 0 15,2 1 3-15,-2-2 0 0,-4-2 13 16,6 1-7-16,2-1 4 0,4-4-7 0,-2 2-5 16,-2-5-6-16,-1-3-3 0,0-3 0 0,4-1-11 0,9 1 0 15,-5-2-4-15,-3-3 3 0,8 1-3 0,-8-7 0 16,7-1 3-16,9-1-1 0,-7-3-2 0,9-1 6 16,7 1-6-16,-8-4 6 0,8 1-5 0,-8-1 1 15,-3-2-1-15,-1-1 0 0,-5-1-4 0,7 5 0 0,0 5 1 16,-4 2 0-16,9 7 0 0,-7 1 1 15,-6-1-4-15,-6 5 3 0,0 0-4 0,8 7 7 0,-11 1-1 16,-3 0 3-16,5 3 0 0,-2 1 0 0,2 2 1 16,-2 1-2-16,-3 3-2 0,3-3 1 15,-3-2 3-15,5 0 0 0,-3 0 5 0,-7-5-7 0,-1 2 5 0,-7-3-5 16,13 0 4-16,5-1 4 0,0-3-1 16,8-1 2-16,-10 1-5 0,2-3-1 0,2-1-5 0,13-2 4 15,-7 0 0-15,-1-3-1 0,2 0-1 0,-9-3-1 16,8-2-1-16,2-1 2 0,-1 0 0 0,2 1 0 15,1 0-2-15,-3 1 0 0,0 2 3 0,-5-1-3 16,4 0 1-16,-1 2-5 0,-2 1 1 0,3 0-1 0,-4 6 7 0,0 2-3 16,-1-3-3-16,-1 7 0 0,-2-6-3 0,1 1 8 15,-1-1 1-15,0 0 2 0,4 8-9 16,-3-3 5-16,1 2-4 0,2 1 4 0,2-7-1 16,0 2-2-16,0-2 0 0,1 1-1 15,1 2 1-15,5 1 4 0,-3 0-2 0,2-1 3 0,0-2-2 0,-3 0-4 16,3-2 7-16,6 0-6 0,-2 0 3 0,-2-4 1 15,5 0-2-15,-8-1 1 0,5-2-2 0,3 2 1 16,0-1-2-16,-6 0 3 0,8 3-1 0,-7-3 3 16,7 3-2-16,-9-4 1 0,-7 1-3 0,9 4 1 15,-14-2 2-15,28 8 1 0,-22-4-3 0,-4 5 0 16,-1-2 1-16,-7 1 0 0,4 6 1 0,-4 1 3 0,-1 1-5 16,-7 2 5-16,6-1-5 0,-2 1 0 0,-3 0 0 15,9-2-1-15,-4-1 0 0,8-1 5 0,3 0-5 16,1 0 4-16,1-2-3 0,-6-1-2 0,-1-2 4 0,-3-2-4 15,4 0 1-15,10-2 3 0,3-1 0 0,-8-2 2 16,4-1-4-16,1-3 1 0,1 0 0 16,6 1 1-16,-11-2 2 0,3-1-3 0,-3-1 2 0,3 1-3 15,7-3 5-15,-12 3-2 0,1 0 1 0,-2 0-1 16,-8 3 1-16,8-1 2 0,-2 1 0 0,0-1 2 16,5-1-4-16,-9 4-4 0,-2-4-2 0,6 3 1 15,-4 1 1-15,-6-6 0 0,7 8 0 0,-10-2 0 0,7 4-9 16,1-1-25-16,-8-4-5 0,3 3-10 0,-3-8-42 15,13 9-69-15,0 0-9 0,-8 2-32 16,12 5-155-16</inkml:trace>
  <inkml:trace contextRef="#ctx0" brushRef="#br0" timeOffset="85120.267">23301 15087 2227 0,'-1'-2'12'0,"-4"1"-8"0,5 1-4 16,-8-2 2-16,2 0 7 0,1 0-7 0,-6-3 4 15,15 3-5-15,-7-4 4 0,-2 4-3 0,5-3 0 16,-11-1-1-16,11 4-5 0,-7-8 4 0,9 5 1 0,-5-1 2 16,-4-5 1-16,4 0-1 15,3 9-1-15,-4-12 0 0,-8-1 1 0,9 11-7 0,2 3 2 0,-19-18-3 16,30 19 11-16,-15-7-10 0,-5 5 3 0,9-1-7 15,-19 3 6-15,8 3-5 0,7 2 2 0,-15 3-3 16,9 1 5-16,1 4-1 0,-3 2-1 0,6 4 1 16,0-2-1-16,-2 0 7 0,-2 1-3 0,-1 0 2 15,1 0-5-15,0 0 8 0,2-2-1 0,0 1 4 0,2-3-2 16,3-2-2-16,0-2 4 0,2-1-5 16,2-2 2-16,1-3-5 0,2 0 2 0,3-3-3 0,0-1 2 15,4-3 3-15,0-2-1 0,9-3 3 0,-7-2-5 0,1-2 0 16,2-2 0-16,-6-2 0 0,13-3 3 15,-1-1-3-15,1-1-1 0,13-3 0 0,-12-3-2 0,1 0 5 16,-2-1 1-16,-7-4 1 0,2-1-9 0,-6-2 5 16,7 3 0-16,-14 3 1 0,8 0 1 0,0 6-2 15,-6-1-1-15,-2 6-1 0,1 5-2 0,-1 2 3 16,-1 7-2-16,-3 4 2 0,-3-3-6 0,-4 6-1 16,0 6 3-16,0 4-2 0,-1 5 9 0,-2 4-4 0,-3 6 1 15,-7 4-2-15,1 3 8 0,3 1-1 0,-5-1 6 16,6 0-4-16,-2-4 15 0,5 2 2 0,5-5-4 15,7-6 2-15,0 1-16 0,2-7 2 0,-1-4-3 16,-9-1 1-16,15 0-6 0,2-6 1 0,1 2 0 16,17-2 1-16,-19-4 1 0,9 0-3 0,-3-3 2 15,0-2-2-15,13 0 2 0,-9-5-1 0,4 1-1 0,-8-3 1 16,2 0 0-16,1 0 2 0,-2-6-2 0,0 2 3 16,-4 0-9-16,0-2 6 0,-1 6-4 0,0-3 3 15,-3-2-6-15,-2 3 5 0,-2 4 0 0,-3 9 2 16,0 0 0-16,1-11-1 0,-4 11 1 0,-2 0-2 0,0 5-3 15,1 7 6-15,-2-5-4 0,0 3 4 16,0 1-9-16,0-2 8 0,1 4-2 0,2 0 3 16,-1 3 2-16,3-3 0 0,0-1-1 0,2 0 1 0,0-1-8 15,2-2 7-15,1-2 0 0,4 0 5 16,2-1-6-16,2 0 0 0,2-2-1 0,6-3 2 0,-4-1 0 0,2-1 4 16,1-3-5-16,2 1 2 0,5-2-2 15,0-3 1-15,1-1 3 0,-4-1-2 0,6-1-1 16,1-5 6-16,-6-2-1 0,-1-4 2 0,-4-4-4 0,-1-3-1 15,2 5 0-15,-4-2 0 0,-2-2 5 0,0 6-5 16,-3-8 2-16,-2 3-3 0,1 5-1 0,-7-4 2 16,1 4 0-16,-5-3 0 0,-3 1-2 0,1 3 1 15,-2 2-3-15,-2 4 1 0,1 6-6 0,-5 4 5 16,3 5-3-16,2 5 4 0,-2 4 3 0,3 4 2 0,-15 5 4 16,5 3-3-16,0 5 12 0,-1 4 15 0,8 3 2 15,-6 6 4-15,4 3-1 0,-6 4-7 0,4 1-3 16,15 0-1-16,-22-9 1 0,15-5-26 0,0-4 11 0,-21-5-15 15,31-1 2-15,3-5-11 0,5-2-27 16,22-4 0-16,-10 1-133 0,-4-2-251 0,3-5-225 0,-4-3-50 16,6-3 704-16</inkml:trace>
  <inkml:trace contextRef="#ctx0" brushRef="#br1" timeOffset="175229.641">26799 5567 330 0,'0'0'156'0,"-1"3"9"0,1-9-70 0,0 0 8 0,0 1 17 16,1 3-42-16,2-4-2 0,-3 2-18 15,0 0-16-15,0-6 1 0,0 7 4 0,3-1-2 16,2 4 0-16,-3-1-7 0,-1-1 3 0,-2 2-3 15,1-2 7-15,0 2 14 0,0 0 4 0,0 12 2 0,0 1 6 16,-1 2-16-16,0 5-6 0,-3 6-2 0,3 2-16 0,0 10 3 16,0-6-3-16,2 4 3 0,-2-3-7 0,1-3-3 15,-1 1-2-15,-3 0 0 0,2-2-7 0,2 1 2 16,0-2 0-16,-1 0 0 0,2 2 0 0,-2-7 1 16,1 2-3-16,0-4 2 0,-2 0-11 0,2-3 5 15,0-1-6-15,0-7 5 0,2-3-5 0,0-7-5 0,-1-2 8 16,3 2-8-16,0 0 1 0,3 0 3 15,-1-5-2-15,5-5 2 0,-3-8-4 0,2-2 4 16,0 1-6-16,0-8 5 0,0 3-2 0,3 1-2 16,-1-2 5-16,3 0-5 0,-3 2-1 0,-2 0 4 0,1 0-2 0,0 3 4 15,-2 2-2-15,3 3-2 16,-2 3-3-16,-1 2 1 0,-4 3 6 0,-6 3-1 0,0 3 0 0,-6 2-2 16,4 4-1-16,3 4-2 0,-4 2 2 15,5 4-3-15,-3 3 3 0,-8 2 2 0,6 0-2 0,-3 1 3 16,6-2-2-16,-3 0-3 0,4-3 3 0,0-2-3 15,0 0 2-15,7-3 0 0,-1 2 0 0,3-4 1 16,-3-1-1-16,2-2 2 0,-8-6-2 0,6 0 2 16,1 0 4-16,-4-6 0 0,7 2 1 0,6-8-2 0,0-1 3 15,1-2-3-15,-6-2 2 0,8 0-2 16,-11-3-3-16,-1 0 5 0,6-2-5 0,-19 2 4 0,16-1-7 0,-1 2 1 16,-4 1 5-16,4-2-2 0,-10 0-3 15,-1 1 0-15,-1-2-3 0,-8 1 3 0,6 3-8 0,-3-2-26 16,5 14-7-16,12 2-9 0,-18-5-54 0,4 8-40 15,-10-5-17-15,-6 3-12 0,22 7-99 0</inkml:trace>
  <inkml:trace contextRef="#ctx0" brushRef="#br1" timeOffset="176147.615">27193 5370 1220 0,'-2'-2'42'16,"-4"1"0"-16,1 2-18 0,15 4 66 0,-8 1-14 0,5 3 27 15,-1 4-35-15,-8 4-36 0,6 3 3 0,-5 3-10 16,7 6 20-16,-4 2 8 0,2 0-5 0,9 7 2 16,-7-6-31-16,-1-1 2 0,0 5-1 0,-1-7 2 15,-3 0 1-15,0-3 4 0,2-6-4 0,-7 0 2 16,4-2-12-16,-2-2 7 0,1-2-5 0,9 0 3 15,-7-2-16-15,2-3 3 0,0 0-1 0,-2-6 2 0,5 1-6 16,0-3 0-16,1-1 1 0,-2-2 0 0,0-2 5 0,1-2-4 16,0-2 1-16,2 0-1 0,1-3 4 15,-1-2-9-15,1-1 2 0,0 0-3 0,0-1 10 16,2-2-5-16,-2 2 2 0,3 1-3 0,-3 0 0 0,0 3-3 16,1 3 3-16,-7 4-3 0,2 1 7 0,-1 3-4 15,-1 2 2-15,3 2-2 0,-2 5 0 0,-2-1 4 16,-2 1-4-16,2-1 3 0,-2 2-3 0,1 4 0 15,2-3 0-15,-1 1-1 0,3-3 1 0,1-2 0 16,2 2 0-16,-2-4 1 0,3 0 4 0,4 0 0 16,-1-2-3-16,4-2 2 0,-1-1-7 0,-7-1 8 15,9-2 0-15,-7 0 3 0,0-1-4 0,9-1-4 0,-3-2 3 16,-4-1-2-16,3 0 7 0,-7 0-8 0,-5-1-2 16,6 1 0-16,-2-2 7 0,1 0-2 0,-1 2 3 0,6-1-3 15,-13-1-3-15,-4 3 1 0,2-5 0 16,1 5 2-16,2 7 3 0,-3-6-1 0,0 10-1 0,-7-4-1 15,7-2-7-15,-5 5 7 0,-2-2-2 0,-7-2 5 16,2 2-6-16,7 6 0 0,-5-4-2 0,3 9 1 16,-1-6-1-16,2-1 1 0,3 3 1 15,6-1 0-15,-5 1 6 0,6 2-3 0,-8-1 7 0,-3-2-7 16,6 1 4-16,-6 0-4 0,4-3 0 0,14 2-1 16,-5 1-1-16,-3-5 1 0,5 3-1 0,-10-3 1 15,1-1-2-15,33 0 0 0,-24-2 0 0,-4 0-1 0,6-2 1 16,-15-1 0-16,14 0 2 0,10-1-2 15,-3 0 0-15,-10-2 0 0,7-1 2 0,-3 2 0 0,3 0 0 0,-1 3-2 16,0-2 0-16,-3 3 1 0,1-1-4 0,0-1 8 16,-3 0-8-16,6 1 8 0,-7-1-10 15,1 1 6-15,1-1 1 0,-3 1 1 0,2 0-7 0,-3 1 4 16,3-1-1-16,-1 2 3 0,0-1 2 0,0-1-3 16,-1 2 1-16,0-2-2 0,0-2 0 0,2 2 0 0,-1-3-1 15,0-2 0-15,1 0 1 0,0 2-3 16,-1-2 3-16,2-1-1 0,0 0 6 0,-2-5-5 0,2 6 2 15,-1-7-2-15,1 4 0 0,3-2 3 0,-2-3-4 16,-2 6 2-16,1-13-2 0,-2 4 1 0,-1-8 4 16,2 0-3-16,-3 8 6 0,0-5-8 0,-1 6 1 15,-1 0-3-15,0-2 3 0,-1 4 1 0,-2 0 2 0,2 3-2 16,0 1-1-16,1 2 4 0,0 3-5 0,0 6 4 16,0 0-8-16,0 0 4 0,0 0-1 0,-2 0 2 15,-1 4 0-15,1 5 0 16,0 2 0-16,0 3 0 0,2 6-6 0,2-3 8 0,-2 3-3 0,0-1 3 15,0 0-1-15,1 5-1 0,0-7 0 0,2 4 0 16,0-1-4-16,1-7-13 0,-1 6-5 0,1-2-6 16,0-7-38-16,0 3-37 0,0 2-7 0,-1-5-13 15,0 5-45-15,-1-4-72 0,2-4-30 0,-2-3-29 0,2 3-250 0</inkml:trace>
  <inkml:trace contextRef="#ctx0" brushRef="#br1" timeOffset="176378.898">27753 5606 1151 0,'-2'-14'179'0,"-2"14"48"15,-3-6 44-15,6 8-157 0,-4-4-37 0,3 1 4 16,2 1-2-16,-1-3-4 0,4 0-36 0,4 3-22 16,-1-1-1-16,7 8-6 0,-4-1-3 0,-1-6-1 15,4 10-3-15,3-10 1 0,0 4-2 0,3 0-1 16,-1-7 3-16,4 10-4 0,0-11 0 0,-1 3 0 15,0 1 0-15,-2-3-2 0,7 9-2 0,-6-6-44 16,5 2-6-16,-1 2-16 0,-7-4-52 0,6 1-62 0,-6-2-14 16,-1-5-26-16,0 3-152 0</inkml:trace>
  <inkml:trace contextRef="#ctx0" brushRef="#br1" timeOffset="176598.966">28227 5406 1318 0,'5'-1'76'0,"-3"0"89"0,-3-2-102 0,1 3 33 16,0 0-14-16,0 4 18 15,2 2-37-15,1 1-31 0,0 3 2 0,-1 1-12 0,1 1 0 0,-2 5-4 16,4 0-2-16,-7-4-1 0,4 1-8 0,0-1-5 16,-1 1 1-16,7 4-2 0,-3-2 1 15,-1-3 0-15,-1-4-2 0,-2-2 0 0,0 0-14 0,1-4-47 16,0-2-6-16,4 0-19 0,-1 5-68 0,0 0-94 15,0 0-38-15,-4-1-27 0,1-9 315 0</inkml:trace>
  <inkml:trace contextRef="#ctx0" brushRef="#br1" timeOffset="176781.032">28233 5279 1259 0,'-13'-5'84'0,"2"3"223"16,0-2-305-16,-2 2-4 0,7 3 2 0,6-1-3 16,0 0 1-16,0 0-2 0,0 0-15 0,0 0-1 15,0 0-92-15,-1 7-141 0,8-4-58 0,2-1-43 16,-1 3 357-16</inkml:trace>
  <inkml:trace contextRef="#ctx0" brushRef="#br1" timeOffset="177146.347">28501 5337 1575 0,'-2'-4'48'0,"2"2"-2"0,0 2-19 0,-4-4 60 16,4 4-11-16,0 0 21 0,0 0-47 0,0 0-36 16,1 0 1-16,-1 0-11 0,0 0 7 0,3-4-9 15,-3 4 2-15,3 1-4 0,-3 1 0 0,-3 0 8 16,-6 1-5-16,-17-1 4 0,16 1-12 0,0 0 4 15,3 1-2-15,2 0 3 0,-3 2 6 0,3-1-6 0,-2 1 5 16,3-2-5-16,0 2 0 0,2 0-5 16,0-1 5-16,2 1-5 0,0-2 11 0,1 2-6 15,1-1-3-15,2 1 1 0,-1-3 6 0,3 2 3 0,1 0 8 0,9 0-4 16,-5 0 10-16,-2-1-9 0,2 0 4 0,-4-1-6 16,3-2 10-16,4 4-2 0,-5 0-5 0,0-1 2 15,2 2-4-15,2-1 4 0,-3 0 3 16,-10-2-1-16,-2-2-2 0,12 0 1 0,-10 4 0 0,7 2 0 15,-9-1-7-15,-16 6-2 0,11-9-3 0,-6 0 1 0,0 3-2 16,-1-6 0-16,-1 6-3 0,-2-1 2 16,2-2-1-16,-2 1-20 0,1-2-9 0,1-2-11 0,2 1-74 15,1 1-74-15,1-3-27 0,3 7-34 16,1-1-287-16</inkml:trace>
  <inkml:trace contextRef="#ctx0" brushRef="#br1" timeOffset="179098.489">28941 5058 834 0,'-1'-11'134'0,"-4"-6"-29"0,-2 3 5 16,-1 2-30-16,2 2-15 0,6 10 39 0,0 0-8 15,0 0 12-15,0 0-43 0,1-12-33 0,-1 15 3 0,1 8-9 16,0 2 27-16,-4 9-12 0,1-1-1 0,2-1-5 16,0 6-13-16,5 3-14 0,0 1 11 15,2 2-13-15,-2-4 2 0,-1-5-5 0,2 0-1 0,11-2 0 16,-7-1 1-16,4-3 1 0,3 0-2 0,-25-3 2 16,18-1 0-16,3-1-4 0,-2-2-3 0,18 0 0 15,-21-2 3-15,5-2-20 0,-2 0-3 0,-23-3-14 16,24 1-58-16,-7-3-57 0,4 1-7 0,-8-2-19 15,0 0-56-15,22-1-156 0,-29-4 218 0</inkml:trace>
  <inkml:trace contextRef="#ctx0" brushRef="#br1" timeOffset="179309.11">28755 5278 1184 0,'-7'2'189'0,"-4"-2"-47"15,0-1 16-15,-1-1-72 0,5 2-42 0,7 0 43 16,0 0-11-16,-9-3 17 0,11 1-49 0,-2 0-22 15,4-1-3-15,12 1-4 0,-7 0 3 0,6-1 7 16,1-4-5-16,0 1 4 0,5 0-17 0,5 4-5 16,-2-1 2-16,2 0-4 0,1-2 0 0,-4 0 0 15,10 2 0-15,-6-3 1 0,8 5 1 0,-5 0-4 16,-8-4-8-16,4 5-1 0,-12-3-37 0,0 3-57 0,-2 5-10 16,-6 2-19-16,2 1-67 0,-2-2-66 15,1 1-9-15,-2-3-22 0,-1 1-61 0</inkml:trace>
  <inkml:trace contextRef="#ctx0" brushRef="#br1" timeOffset="179768.169">29188 5324 442 0,'0'3'240'0,"2"3"-65"0,-2-2-5 0,2-1-21 16,-2-3-39-16,0 0-19 0,0 0 1 0,0 0-7 15,0 0 0-15,5 7-11 0,-1-7-2 0,-6 0-4 16,5-2-16-16,-8-2-11 0,7 1-3 0,4-3-4 16,-5 0-7-16,3 0-14 0,-5-3 7 0,0 1-10 0,-2-2 5 15,-3 0-2-15,5 0 5 0,-2 0-4 0,-1-2 8 16,-16-1 7-16,14 0-4 0,4 0 5 15,0-1-1-15,18 6-13 0,-15-4 2 0,-1-3-5 0,1 1-5 0,2-3 1 16,-1 3-2-16,4 5 3 0,0 4 0 0,0-6-6 16,2 10 3-16,-2 1-5 0,1-1 2 15,0 9 0-15,1-7-1 0,4 5 1 0,-4-6-4 0,5 6-1 16,-2-4 5-16,-2 2-4 0,2 3 1 0,-1-8 0 16,2 3-2-16,-4-1 2 0,4 4-2 0,0 2 3 15,-2-6 0-15,0 4 2 0,-1-6-4 0,1 1 2 16,-1 1-4-16,-2-1 3 0,4-2-1 0,2-3 0 15,3 4 0-15,2-7 0 0,-15-2 0 0,2 0 5 16,-2-2-3-16,2 1 3 0,7 3-5 0,-5-1-2 0,-7-8 5 16,5 4-3-16,-4 0 6 0,-2 1-5 0,4 4 2 15,0-2-3-15,-3 4 2 0,0 6-1 0,-2-13 0 16,-12 8 0-16,5 2 5 0,-5-1-5 16,-3 4 0-16,7 1-1 0,-1 5-3 0,1 2 3 0,0 3 0 15,1 4 1-15,-2-5-2 0,-1 4 2 0,4 5-3 0,0 2 3 16,0-6 0-16,3 9-5 0,0-4 7 0,4 1-6 15,1 2 4-15,1-11-1 0,4 0-5 0,1-8 3 0,3 4 5 16,3-3-7-16,0 1 3 0,9-2-6 16,-5 0 5-16,7-1-41 0,1-1-10 0,-5-2-17 15,8 1-86-15,0-1-103 0,-2-4-33 0,1 1-51 16,-3-1-384-16</inkml:trace>
  <inkml:trace contextRef="#ctx0" brushRef="#br1" timeOffset="180417.264">29834 5077 1668 0,'-5'1'111'0,"-1"-1"-76"16,0-1 20-16,0 3-35 0,1 1 53 0,5-3-16 15,0 0 1-15,-8 0-12 0,6-4-40 0,-1-2 0 16,1 0-4-16,0 6 4 0,2 0-3 0,0 0-1 16,0 0-2-16,0-1 0 0,0 0 0 0,0 0 0 0,0 0 1 15,3-14 0-15,-2 8-2 0,-1-2 4 16,0 1-3-16,0 3 5 0,-1 3 0 0,-2 0-4 0,-1 2 1 15,-2-2-2-15,0 0 0 0,-2 1 0 0,1 2 2 0,-5 1-2 16,3 8-6-16,1 2 8 0,-4-3 0 16,2 6 6-16,0-3 7 0,-2 4 9 0,3 1 1 0,4-4 3 15,-2 2 3-15,0-6-14 0,0 4-2 16,0-3-5-16,0-2-5 0,6-1-6 0,1-5 2 16,-9 3-3-16,15-1 2 0,0 0 0 0,2-1 0 0,15-3 0 15,-14 0 0-15,0-9 3 0,3 3-2 0,-7-2 2 0,8 0-6 16,-1-4 1-16,1-3 1 0,2 1 1 15,-2-1-4-15,0 4-6 0,-2 0 3 0,0 2-3 16,-2 8 9-16,0-7-2 0,-5-5 1 0,3 3 0 0,-3-2 2 16,-4 12 0-16,0 0 1 0,0 0 0 0,2-9 6 0,-1 15-7 15,-1-6 2-15,-2 0-3 0,1-1-2 0,0-2 0 16,0 7 2-16,1-4-2 0,0 9 9 0,3-3-4 16,-1-7-2-16,8 6 0 15,-5-8-4-15,3 2 4 0,1 1 3 0,-1-3 0 0,7 2 1 0,-6-4 2 16,4 4-8-16,-4-8 4 0,2-2-4 0,8 2 2 15,-2-2 5-15,10-1-3 0,-11 1 0 0,-1-3 0 16,1 0-2-16,-13-1 2 0,11-2-2 0,-2 2-1 16,-2-1 1-16,7 0 0 0,-7-1 3 0,0-2-2 15,-2 1 2-15,-5-2-1 0,1 4-1 0,-6-2 5 16,0 0-6-16,0 4 3 0,-1-3-9 0,-3 0 10 0,-1 8-2 0,-15-1 4 16,14 3-9-16,4 6 5 0,0 0-2 15,9 2 2-15,-15 2-2 0,8 4-4 0,-5 2 4 16,1 4-3-16,6 2 12 0,-8 1-8 0,5-1 0 15,7 1-1-15,1 2-1 0,-3 1-1 0,-7-2 1 0,-3 1 0 16,5-2 2-16,1 2-1 0,14 0 0 0,-5-3 0 16,6 0-4-16,5-3 3 0,-6-1-8 15,9-1 3-15,-10 1-31 0,4 1-56 0,-7-5-4 0,0 0-24 0,-1-1-64 16,-1-6-75-16,0 2-33 0,0 4-22 0,-3-6 317 16</inkml:trace>
  <inkml:trace contextRef="#ctx0" brushRef="#br1" timeOffset="180788.066">29948 4859 1032 0,'-23'-4'163'0,"18"1"23"15,-5 0 26-15,7 1-104 0,-3 0-37 0,5 2 14 16,4 0-2-16,0 0 1 0,5-1-35 0,-2 0-14 16,4 0-3-16,6 1-3 0,-3 0-9 0,6 0-3 15,0-2-1-15,-4 2-1 0,5 0-4 0,6 0-11 16,0 2 5-16,-5-2-6 0,5 0 1 0,-5-2 2 15,-1 1-3-15,6-1 3 0,-9 0-1 0,-1-2 3 16,-1 1-1-16,1-2 1 0,-3 1-2 0,-1 0-2 16,-2-3 0-16,-1 2 0 0,-2-1-2 0,-3 0 5 0,1 1 1 15,-5-1 3-15,2-1-7 0,-1 2 0 0,-1-4 0 16,1 5 2-16,-1-2-2 0,-1 1 3 0,-3 1-6 16,-2-1 6-16,3 2-1 0,-2 1-4 0,0 1 3 0,0 1-3 15,-4-1 1-15,2 1 1 0,-1 0 1 16,0 4 0-16,0 3-1 0,-2 2 1 0,1 5-2 0,2-3 2 15,-2 2-1-15,2 0 4 0,0-1-3 0,-3 2 3 16,2-2-3-16,6 2 1 0,0-2 0 0,4-3-1 16,3 2-2-16,-4-5 1 0,5 1-1 0,2-3 1 15,3 0-3-15,3-2-5 0,3 1-5 0,-1-6-4 0,3-3-61 16,5 1-91-16,0-3-19 0,1 0-38 16,3 1-191-16</inkml:trace>
  <inkml:trace contextRef="#ctx0" brushRef="#br1" timeOffset="181284.68">30752 4743 986 0,'-7'-1'507'0,"-2"1"-344"0,0 1-84 15,0 0-24-15,0 3-5 0,2-4 20 0,-1 0-11 16,3 0 7-16,-3-3-60 0,3 3-1 16,0-1-4-16,-5-1 4 0,8 0-5 0,-5-2 3 15,4 1-1-15,6 1 1 0,-3 0-5 0,2 1-1 0,-2-5 1 16,-6 1 0-16,6 1 5 0,0-3-1 0,3 2 0 0,-1 2-1 15,-4-11-2-15,0 7 1 0,1 0 0 16,-4-5 1-16,5 11 5 0,-2 1-5 16,-1 1 5-16,-1 3-4 0,-2 2 7 0,-8-2 4 0,5 0-6 15,-2 2 6-15,-2 1-11 0,8 3 10 0,-9 2 0 16,10 1 3-16,-5 0 1 0,-2-1-6 0,2-1 1 0,-12 0-2 16,11-3 1-16,5-1-3 0,1 0 0 0,1-2-2 15,2 0-4-15,9-2 0 0,-7 0-1 0,11-2 0 16,-3 0 0-16,-13-2-4 0,15-1 4 15,3-3-1-15,2 0 10 0,11 0-7 0,-7-2 0 0,-5-3-2 0,2 0 0 16,-6-3 1-16,0 0 1 0,3-1-1 0,-1 0 6 16,-4-3-4-16,4 0-2 0,-5-2 0 0,1 2-4 15,-1 0 6-15,-3-3 2 0,-1-3 1 0,0-3-2 16,-3-4-1-16,1 1-1 0,-2 7 0 0,0-4-2 0,0 6 0 16,-2-1-1-16,1 2 1 0,-1 5 0 0,-1 3 12 15,1 5 1-15,-3 3 4 0,0 2 3 0,-2 1-2 16,0 5-8-16,1 5 3 0,-3 3-14 0,-3 8 6 15,2 3 3-15,-3 0 1 0,1 3-6 0,7 0-1 16,-4 4 2-16,-3 1-1 0,10 4 1 0,-9-3-5 16,14-2-3-16,7-4 0 0,-3-6 2 0,7-1-8 15,-4-6-19-15,1 1-3 0,4-2-125 0,2-2-220 16,4-1-146-16,1 1-53 0,1-2 581 0</inkml:trace>
  <inkml:trace contextRef="#ctx0" brushRef="#br1" timeOffset="182640.303">27026 6310 834 0,'-7'-6'135'0,"1"4"-98"15,6 2 16-15,3-6-35 0,0 4 31 0,-3 2 41 16,1 0 1-16,8 5 10 0,-6 3-19 0,4 5-12 0,3 4 1 16,3 7-2-16,-2 2 13 0,5 3-19 0,-7 2-7 15,11 1-6-15,-12-1-35 0,-8-1 9 0,5 0-6 16,-17-7 7-16,19 7-7 0,7-2 1 0,-10-4 3 0,-2 1-4 16,-1-14-1-16,14 0-4 0,-13-3-5 15,11 0 1-15,-14-1-8 0,-16-1 0 0,15-3 5 16,2-3-3-16,-12-4 3 0,19-5-8 0,-2-4-2 15,-2 1-1-15,6-10 11 0,-4 2-6 0,4-4 4 0,6-4-6 16,0 8-6-16,-3-6 0 0,5 6-2 0,-10-5 3 16,3 4 7-16,0 2-3 0,0 3 0 0,1 5-2 15,-2 2 1-15,1 3 3 0,-3 3 0 0,-2 0 1 16,0 3 6-16,0 3-3 0,0 1 2 0,-2 2-4 0,2 2-2 16,-2-1 5-16,2 2-4 0,1 0 3 15,-1-3-6-15,2 0 8 0,-1-3 2 0,2-1 2 16,0 1-1-16,1-3-3 0,2 0-2 0,-3-3 1 0,3-1 3 0,-2-3-7 15,1 0 5-15,4 0-5 0,-1-4 2 0,-4 2-2 16,-1-4 3-16,-2 1-2 0,-1-1 5 0,4-1-3 16,0 2-1-16,0-2-1 0,-4 0 1 0,-2 1-2 15,-4-1 2-15,-6 0-2 0,3 2 0 0,0 2 0 16,0-1 0-16,4 4 1 0,-3 2-5 0,-7 5 4 16,6 1-2-16,-15 3 4 0,12 3 0 0,-2-1 0 15,-1 5 3-15,4 1-2 0,-1 1 1 0,0 4 5 16,0-1-6-16,4 2 5 0,-1 1-3 0,0-2-5 0,3-1 2 15,0-1-2-15,0-1 4 0,2-1-3 0,5 2-1 16,1-4-2-16,2-3-2 0,3-1-29 0,1-6-4 0,2 4-15 16,4-3-64-16,0 0-87 0,2-4-11 0,-3 0-37 15,2 0-159-15</inkml:trace>
  <inkml:trace contextRef="#ctx0" brushRef="#br1" timeOffset="183070.327">27727 6489 753 0,'-8'7'120'0,"11"-1"46"0,3 5 20 0,-2-8-43 16,-4-3 0-16,0 0-20 0,0 5-7 0,0-5-7 15,-2 0-42-15,0 2-17 0,-6-3-2 0,6 2-6 16,2-1-8-16,-4-1-11 0,5-3-1 0,1 0-4 16,-1-1-8-16,-1-1 1 0,3 5 0 0,-5-5-1 15,2-6-6-15,0 2 0 0,-4-8-3 0,-3 4 2 0,7 2-4 16,0-1 3-16,4 0 0 0,5-1 1 0,-5 1-5 0,-1-1 3 16,1 3 0-16,2 1 3 0,-3 2 0 15,2 2-4-15,-1 0-2 0,0 3 0 0,1-1 3 0,-2 2 0 16,3 2 2-16,-1-1-2 0,1 1-1 0,-1 1 2 15,0-1 0-15,3 3 3 0,-1 0-1 0,0-2 0 16,2 1 0-16,0 0-1 0,0 0-5 0,0-1 2 16,4 0 3-16,-2-1 2 0,2 0 8 0,-1-2-8 15,-1-3 1-15,0 1-2 0,2 2 1 0,-3-5 2 16,2 1-4-16,3 0 3 0,-8-4-6 0,6 3 5 16,-7-4-2-16,-1 2 2 0,2-2-2 0,-17 2-3 15,13-2 1-15,-2-3-1 0,0 6 4 0,11-3 1 16,-12 3-3-16,-4-2 2 0,-1-1-3 0,1 4 2 0,-4 2 0 15,8 7 0-15,-5 7-3 0,-1-2 3 16,-3-6-2-16,-5 2 3 0,7 0-2 0,-5 1 7 16,5 7 2-16,-1 0 0 0,-1 1 5 0,1-1-8 0,2 4 0 15,1 1-3-15,1 0-2 0,0 1 0 0,2-3-2 0,1 0 2 16,1-2-6-16,3-2 3 0,3 2-4 0,1-3 4 16,3-2-2-16,1 0-15 0,-1-2-10 0,5-1-11 15,2-3-103-15,0-1-162 0,3 0-57 0,6-3-49 16,-2 2 412-16</inkml:trace>
  <inkml:trace contextRef="#ctx0" brushRef="#br1" timeOffset="183634.901">28489 6119 1494 0,'1'11'83'0,"-1"-9"-38"0,2 2 10 0,-2 0-13 15,-9-11 62-15,10 11-28 0,-2 0 5 0,8-4-18 16,-7 5-26-16,-1-6-16 0,0 1 3 0,1 0-8 15,-1 4-3-15,1-1-4 0,0-3-4 0,2 0 1 16,-2-9-5-16,0 1 5 0,0-1-4 0,5-3 3 16,-3 5-8-16,2 0 3 0,-3-6 0 0,1 0 3 15,-1 0 6-15,-1-2-7 0,0 5 5 0,-3 1-6 16,-3-3-1-16,-1 5 2 0,2 1 1 0,-1 2 1 16,6 4-3-16,0 0 4 0,-14 0-2 0,7 3 2 15,-2 1 3-15,1 4-1 0,1-2 3 0,-5 3-4 0,4 1-4 16,-1-1 3-16,2 3-2 0,-1 3 3 0,1-6 1 15,1 3-1-15,-1 5 0 0,1-9-1 0,0 8 0 0,0 1-1 16,1-9 1-16,1 8 0 16,0-3 9-16,2-1-6 0,0 1-3 0,2-13-1 0,0 1-7 0,-1 10 2 15,4-8 1-15,2 1 0 0,1-5 4 0,1-2-3 16,0 0 1-16,5-1-2 0,-2 2-1 0,2-2 0 16,2-3 1-16,-1 2 0 0,6-3-5 0,-4 0 4 15,0 1 0-15,1-6 1 0,0 3 1 0,2 4 3 16,-4 0-5-16,7 7 2 0,-14-2-4 0,2 0 2 15,-5 1 3-15,-4 0-2 0,0 0 5 0,1 3-5 0,11 3 2 16,-4-1-2-16,-8-3 1 0,3-1-2 0,-7-3-11 0,-2 3-1 16,11 9-69-16,-5-6-81 0,0-4-25 15,7 6-26-15,-8-11-172 0</inkml:trace>
  <inkml:trace contextRef="#ctx0" brushRef="#br1" timeOffset="184002.234">28824 5926 1282 0,'0'-10'259'0,"-1"3"-157"0,0 0-38 0,-3 3-16 16,3-1-20-16,0 3 14 0,1 2-3 0,0 0 2 15,0 0-21-15,0 0-19 0,-1 0 9 0,0 0-11 16,0 0 1-16,-1 0 4 0,-15 1-5 0,13 2 3 0,1 1-5 0,-1 2 2 16,1-2 0-16,0 2 1 0,1 0-1 15,-2-1 1-15,1 1-1 0,-2 1 2 0,0 1 6 0,1 1 9 16,0 3-5-16,0-2 5 0,-2-3-4 0,3 0 15 15,1 0-5-15,3 0 6 0,0 0-21 0,2 1 3 16,-1-2-6-16,0 0 6 0,4 1-5 0,2-5 8 16,2 3 1-16,2 6 0 0,-2-9-8 0,2 1 5 15,1 9-1-15,-1-17 3 0,-3 7-2 0,-1 1 4 16,-1-6 1-16,-3 3 2 0,1 2 6 0,-3 2 3 16,-1 0 0-16,-1 1 1 0,-3-3-6 0,-2 2-9 15,-1-3-3-15,-2 5 0 0,0 2-8 0,-4 0 2 16,-1-3-1-16,0-4-1 0,-2 6-2 0,2 0-7 15,-4 0-5-15,1 3-3 0,-2-6-47 0,0 4-46 16,2-1-14-16,-4-2-11 0,6 5-68 0,1-9-62 0,0 6-35 0,1 0-17 16,6-3 317-16</inkml:trace>
  <inkml:trace contextRef="#ctx0" brushRef="#br1" timeOffset="184506.068">29182 5831 718 0,'3'-6'90'0,"0"-1"227"0,-2 2-281 0,-1 0 12 16,1 2-1-16,-1 3 11 0,0 0 35 0,0 0-39 15,0 0 3-15,0 0-15 0,0 0-6 0,8 8 17 0,-8 0-5 0,-6 2 7 16,9 1-5-16,-3 2-16 0,-1-1 1 16,9 3-6-16,-8-2-3 0,1-1-4 0,6 0-2 15,-5-3-1-15,5 2-1 0,-1-3-8 0,0-1 9 16,2-1-8-16,1-3 13 0,-1-1-1 0,-1 0-1 0,-1-2 1 15,-1 0-6-15,-2 2 14 0,-1-3-7 0,2-1 9 16,-2-2-13-16,1-3-4 16,-2 1 1-16,0-1-2 0,1-2-3 0,-2 1-3 0,0 1 2 15,0-5-2-15,-2 1-3 0,0-1-1 0,-1-3-3 0,1 1 2 16,0-1-1-16,-1-2-2 0,1 1 2 0,-2 1-2 16,3-2-1-16,-1 2 0 0,2 1 1 0,5-2 0 15,-1 2-3-15,4 3 2 0,1-5 0 0,1-1 2 0,1 8-2 16,-1 0 3-16,2 5-5 0,-2 3 4 0,-2-9-3 0,4 4 1 15,-1-5 0-15,1 5-1 0,2 5-6 0,5 1-48 16,-6 0-9-16,5 7-21 16,-2-6-90-16,-2 4-69 0,-3-1-23 0,1-1-27 0,0 2-195 0</inkml:trace>
  <inkml:trace contextRef="#ctx0" brushRef="#br1" timeOffset="184810.22">29584 5722 542 0,'-2'2'76'0,"-11"-4"223"16,11 2 63-16,2 0-217 0,-4 0-55 0,21 4 3 0,-15-2 6 15,7-1-5-15,-3-3-24 0,-3-1-33 0,10-2-5 16,-1-1-7-16,2 4-10 0,-4-7-4 0,0 1 2 16,0 2-3-16,-3-7 5 0,4 5-9 0,-4-5-3 0,-7 5 0 15,8 1-2-15,-1-1-2 0,-3-1 4 16,10-1-3-16,-11-1 8 0,-3-3 1 0,0 5-1 0,-1-2 0 16,-3 3-6-16,2 8 2 0,-5-6 0 0,-4 5 2 15,4 0-2-15,-4 1 10 0,2 2 0 0,-3 2 5 16,1 1 11-16,7 1 7 0,-8 10-8 0,3 0 7 15,-3 1-14-15,9-2 1 0,-12-1-1 0,0 5 0 16,1 1-2-16,-10 1-11 0,15-5 4 0,3-4-7 16,-2-1-4-16,-3-3 2 0,11 5-1 0,-1-4 0 15,4 1-4-15,5-2-5 0,-3-3 1 0,11-2-1 0,-5 2-13 16,1-3-39-16,1-1-13 0,-10 1-12 0,16-2-66 16,-2-2-91-16,4 0-12 0,2-1-44 0,-8-3-218 15</inkml:trace>
  <inkml:trace contextRef="#ctx0" brushRef="#br1" timeOffset="185187.996">29912 5481 1446 0,'-3'-11'121'0,"0"0"-69"0,3 3 10 16,4 0-26-16,-2 3 23 0,-1 0-14 16,-1 5-3-16,0 0-7 0,0 0-24 0,-2-8-6 15,-3 8-1-15,4 1-2 0,-5 0 0 0,5 4 0 0,-4 0 0 16,-2 2 0-16,0 0-3 0,-1 0 0 0,0 2 1 15,-2-2 0-15,2 5 2 0,-1-4 0 0,-1-3 5 16,5 4-1-16,-2-2 25 0,2-3-3 16,0 4-1-16,0-3-2 0,4 1-10 0,1 4-7 0,1-3-1 0,1-2-2 15,1 1-5-15,0-2 6 0,2-1-2 0,0 4 2 16,3-1-9-16,1 1 4 0,3 2-1 0,1-6 2 16,0 3 1-16,1-2-3 0,0-2 3 0,-5-2-3 0,3 1 4 15,3 2 5-15,-1 2-7 0,6 3 6 0,-12-4-2 16,-8-4 11-16,0 3 3 0,-4 0 1 15,0-2 1-15,-1 3-6 0,-1-4-1 0,-3 3-1 0,6 6-6 16,0-1-4-16,-9-8 2 0,-1 8-2 0,-6-7 2 0,-3 2-6 16,5 4 3-16,-1-3-3 0,2 2-3 15,1-4 3-15,-1 3-1 0,2-5 2 0,-4 2-1 0,3 2 4 16,2 4-4-16,-3-1 3 0,5 1-9 0,0-2-26 16,-2-4-3-16,5 3-11 0,1-3-39 0,0 0-57 15,7-2-16-15,-4 1-21 0,4-2-114 0</inkml:trace>
  <inkml:trace contextRef="#ctx0" brushRef="#br1" timeOffset="185393.594">30023 5441 1503 0,'1'0'71'15,"3"3"72"-15,-6-1-116 0,-7 3 18 0,6 3-2 0,-7 4 8 16,3 3-6-16,15 1-25 0,-7 3-7 0,-2 1-3 15,-1-1-11-15,-13-4 3 0,11 3 2 0,-10-5-1 16,11-1-9-16,6 5 9 0,-1-6-4 0,19 1 2 16,-8 2-43-16,-1-7-86 0,-5-1-12 0,-13-3-32 15,6-3-137-15</inkml:trace>
  <inkml:trace contextRef="#ctx0" brushRef="#br1" timeOffset="185521.616">29958 5271 1371 0,'-10'-4'36'0,"9"1"-7"0,1 3-73 0,-3 0-26 15,11 1-26-15,-4 4-16 0,1-2-251 0</inkml:trace>
  <inkml:trace contextRef="#ctx0" brushRef="#br1" timeOffset="186054.433">30465 5392 1750 0,'-24'-6'58'0,"1"1"14"16,12-1-68-16,2 3 1 0,3-2 6 0,3 1-2 16,-2-2 18-16,-1 0-22 0,2 1 1 0,3-2-6 15,0 1 5-15,3 0-5 0,-2-1 0 0,1 1-2 16,3-1 2-16,2 1-2 0,0 2 1 0,-6-2-4 15,1 1 4-15,2 3 3 0,-3-1-1 0,0 3 0 16,-1 0-6-16,-11 2 4 0,8 1 1 0,-2 4 0 0,-2 1-4 16,-4 3 3-16,0 1-3 0,3 1 4 15,-2 0 1-15,-1 1 1 0,2 1 1 0,-2 0 1 0,3 1 18 16,0-2 4-16,2-1 1 0,0 1-1 0,3-2-1 0,0-2-10 16,2-2-1-16,2-8-4 15,0 0-9-15,0 9-3 0,2-9 4 0,4 0-3 0,-1-2 6 0,3-5 0 16,0 4-4-16,3-3 3 0,2-1-4 0,-1-6 1 15,3 1 2-15,-2-3-1 0,2-2-2 16,0 3 1-16,6-2-2 0,3-2 3 0,-4 2 8 0,2-4-8 16,-8 1 3-16,10 2-5 0,-12-4-1 0,-1 1-3 15,2-4-2-15,-12-3 0 0,15-2-7 0,-17-5 7 16,1-2 0-16,8 6 3 0,-7 6 5 0,9 5-7 16,-1 6 3-16,-20 0-4 0,11 1 11 0,-3 5 12 15,1 8-6-15,6 2 5 0,-8 4-7 0,-1 1 14 0,-6-1 0 0,-4 10 5 16,6 6-7-16,8 5 3 0,-2-4-6 0,5 6 4 15,-7-6-11-15,-3 2-9 0,5 6 2 16,1-9-4-16,2 3 0 0,6-4 0 0,-7-2-2 16,1 0 0-16,0-1 6 0,-5-1-6 0,8-2 8 0,13 2-8 15,-9-3 2-15,-2-2-34 0,1-2-13 0,-14-3-11 16,16 0-62-16,6 0-63 0,0-4-2 0,-2 1-26 16,1-2-66-16,-8-5-180 0,-1 1 251 0</inkml:trace>
  <inkml:trace contextRef="#ctx0" brushRef="#br1" timeOffset="187022.34">30732 5147 1101 0,'1'-6'220'0,"1"2"-100"15,-1-2-4-15,-1 6-27 0,0 0-1 0,0 0-18 16,3 2-1-16,-3 4-8 0,-1 8-24 0,-1 4-11 16,-1-6 1-16,-1 4-6 0,1-3-8 15,-1 1 3-15,3 1 1 0,-1 1 1 0,1-2 6 0,1-2-9 16,0-1 0-16,0 0-3 0,2-3 4 0,0-2-15 15,2 0 6-15,-1-1-8 0,2-1 5 0,1-1 1 16,-3-2 2-16,2-1-1 0,-1 0 2 0,0-4-3 0,1 1 0 16,2-3-1-16,-2-3 0 0,0-1-3 15,0 1-1-15,-1-3 0 0,3 3 0 0,2-3 0 0,0 0 1 16,-2-2-1-16,1-4 0 0,-2 2-8 0,-2-5 0 0,4 3-4 16,-4 3 6-16,0-1 2 0,0 7 1 15,-4 0-1-15,0 9-4 0,0 0 8 0,-1-12-5 0,1 12 6 16,-3 3 3-16,0 2-3 0,-1 4 2 0,-2 0-3 15,2 2 3-15,1 6 0 0,0-2 7 0,1-1-4 16,0-2 8-16,2-4-6 0,0 2-1 0,3 0-3 16,0-3-4-16,5 3 0 0,1-2-1 0,-1-3 1 15,7 1 0-15,-1-4 2 0,-4 3 0 0,1-5 2 16,-2 0 4-16,-9-2-7 0,13 0 5 0,-2-3-6 16,4 2 4-16,10-3-3 0,-9 0 0 0,7 0-1 15,-6-1 0-15,-3-1 5 0,-2-5-5 0,-1 1 3 16,2-2-2-16,-4-1-3 0,7 3-2 0,-10-3-2 0,4 0 0 15,-2-1 2-15,-2-6 5 0,7 11-4 0,-6 2-4 0,-1 7 6 16,-2 0-3-16,-4 2 5 0,0 0 7 0,4 3-5 16,-3 1 2-16,-1-1-3 0,-2-1 3 0,-3 1-2 15,-1 4 3-15,0-2-3 0,2-2 3 0,1 5-4 16,3-3-1-16,0-2 0 0,-1 5 2 0,1 1-5 16,-6-9 0-16,3 3-1 0,3 2 7 0,-3-9-2 15,6 7-2-15,-3-3 0 0,2 0-1 0,3 1 2 16,-2 0 2-16,6-7-1 0,-6 4 0 0,-1-8-1 15,-2 10-1-15,0 0 0 0,0 0-2 0,5-12 5 16,-5-1-3-16,4 8 3 0,-4 5-7 0,0 0 3 16,-3-7-1-16,-16 2 1 0,14 3-6 0,-4 1 8 15,1-5-2-15,14 14 3 0,-19-3-3 0,2 4-1 0,-5 6 2 0,-10-9 0 16,16 5 4-16,-5-2-4 0,4 2 0 16,5-2-1-16,-8 3 3 0,15 2-2 0,-11-9 2 0,-5 2-2 15,8-1-7-15,-11-4 5 0,18 6-2 16,10-4 4-16,-3-1 0 0,-5 0-1 0,1-4 0 0,11-2 0 15,-7 3 0-15,7 0 1 0,1 0-2 0,-11-4 2 16,10-2 3-16,3-1-5 0,-1 3 3 0,1-2-4 16,-2 0 3-16,-4 0-2 0,6-3 4 0,-2 1-2 15,0 5 2-15,-1 0-3 0,-2-1 1 0,0 4-1 0,0-3 5 16,-2 2-4-16,1 4 2 0,-3 4-2 0,-1-4 4 0,-1 0-6 16,-1 1 1-16,-1-6-1 0,0 5 5 0,1 0-1 15,-3-3-3-15,3 5 1 0,1-3 0 0,-4-3 1 16,4 1 2-16,-1-6-3 0,-1 2 3 0,2-5-2 15,0 1-1-15,-1 1 0 0,3-6-3 0,3 0 1 16,4 5 1-16,12-6-1 0,-13 1 0 0,1-3-14 16,-10-3-3-16,-7 0-2 0,3-2 0 0,1 4 1 15,-2-4 5-15,1-1-4 0,-1 3 11 0,-6-3 8 16,4 2-1-16,-7 1 3 0,5-1-8 0,1 3 9 16,-2 1-3-16,4 3 6 0,-5 2 3 0,-1 4 13 15,2 1 3-15,-4 4 2 0,4 1 3 0,3 2-9 0,-5 1-5 16,4 5 1-16,0 3-3 0,-8 2 5 0,6 5 4 0,-2 2-3 15,-1 3-1-15,2 2-6 0,0 1-1 16,1 1-3-16,1 2-10 0,2-2 2 0,2-3-3 0,2-3 3 16,3 6-6-16,6-8 6 0,-2 0-9 0,-3 1 1 15,5-11-67-15,1 9-90 0,7-5-33 0,8-2-34 16,-2 2-264-16</inkml:trace>
  <inkml:trace contextRef="#ctx0" brushRef="#br1" timeOffset="188096.202">27298 7045 988 0,'-5'-2'159'0,"4"-2"-84"16,-1 0 9-16,1-3-44 0,-2 2-16 0,2 1 43 16,0 1-7-16,1 3 16 0,0 0-28 0,0 0-21 15,0 0 1-15,0 3-6 0,2 4 7 0,-1 1-8 0,4 4 3 16,-1 1-6-16,0 5 1 0,2 1 8 16,-1-5-3-16,2 6 4 0,-1-4-8 0,1 3-6 0,-1 4 8 15,2-7-6-15,0 5 6 0,0-2 1 0,0-6-4 16,-1 0 4-16,-3-8 1 0,2 3-4 0,-1-2 3 15,1 1-3-15,-2 3 0 0,-2-7 11 0,-1-2-7 16,-2-1 9-16,2-4-9 0,2 2-7 0,-2-10 0 0,5 2-4 16,-4-6-8-16,-1 2 1 0,3 6 0 0,-2-12 1 15,1 6-1-15,2-8-5 0,1-4 4 0,2 9-4 16,0-7 3-16,4 1 3 0,-5 2-5 0,5-2 5 0,0 3-7 16,-11-2 0-16,6 7 2 0,0 1-2 15,-8 1 0-15,4 4 0 0,5 0 0 0,-9 4 0 0,7 0-3 16,-4 2-75-16,-2 3-10 0,0 0-31 15,3-3-118-15,-6 5-203 0,3 2 247 0</inkml:trace>
  <inkml:trace contextRef="#ctx0" brushRef="#br1" timeOffset="188757.716">27771 6962 1700 0,'-3'-1'112'0,"3"1"-68"16,0 0-19-16,0 0-5 0,0 0-4 0,0 0 47 15,-1 0-15-15,0-2 18 0,0 1-50 0,-16-10-6 16,17 11-2-16,0 0-2 0,0 0-6 0,0-2 1 0,-2-11 2 16,9 10 0-16,-6-3 0 0,-1 1-3 0,3 1 2 0,-6-1-2 15,3 1 2-15,-4 1-1 0,1 0 1 0,6 3-1 16,-6 0-1-16,4 2 6 0,-3 0-6 0,-9 3 7 16,2 1-5-16,1 2 1 0,-5 4 3 0,5-2-4 15,-3 5-2-15,-5 1 14 0,4-1-4 0,-16 1 8 16,17 3-7-16,0 0 6 0,-3 0-5 0,18-1 5 15,-16-2-8-15,3 2-4 0,-3-3 2 0,-2-1-2 16,7-2 1-16,2-3-4 0,5-4 0 0,5 0-1 16,-5-4 1-16,0-1 2 0,2 6-5 0,-4-10 2 15,8 5-1-15,-1-4-2 0,10-1 5 0,-4-2-4 0,1-7 3 16,9 2 2-16,-7-3-7 0,-1 0 4 16,-3-2-4-16,1 3 6 0,-1-4 0 0,4 5 1 0,2 2-9 0,-7 1 7 15,-1-2-3-15,1 6 4 16,-4-1-2-16,-4 2-4 0,4 3 6 0,-5 1-5 0,0 0 3 0,0 0 3 15,0 0-5-15,6-2 3 0,-4 9-1 0,-3-3 2 16,-1 3-3-16,2 2 0 0,-3-3-7 0,2 2 4 16,2 7 2-16,-4-9-3 0,4 0-19 0,-1-6-40 15,5 8-5-15,3-3-13 0,-5-2-50 0,3 0-8 16,0-1 0-16,-5-1 2 0,9 2 29 0,-2-6 32 0,0 3 7 16,0 0 11-16,1-3 47 0,-1-3 4 0,1 1 3 15,2 2 2-15,-3 0 30 0,2 2 32 16,-3-1 1-16,0-3 9 0,0 4 11 0,-3 1 3 0,3 0-3 15,-2 1 1-15,0-1-16 0,-2-1-8 0,0 2 7 16,-3-1-6-16,0 0 8 0,0 0-19 16,0 0-1-16,0 0-8 0,0 0-11 0,-1 0-8 0,1 0-1 15,-12-12-3-15,8 8 0 0,0-4-5 0,-1 3 3 0,0-4-3 16,-1-2 2-16,0 0-11 0,1-1 0 0,-1-1-3 16,2-1-1-16,-1 1 2 0,3 0 2 0,-1 0 1 15,1 2 2-15,2 1-8 0,0 0-1 0,4 3-2 16,1 0 7-16,-3 2-5 0,4 1 1 0,0 0-5 15,0 1 6-15,3 2-7 0,-1 0-4 0,-1 1-6 0,4 2-54 0,-3-1-52 16,0 2-11 0,3 0-15-16,-2 0-65 0,5-1-40 0,-2 0-13 0,2 0-14 0,-1-1-100 15</inkml:trace>
  <inkml:trace contextRef="#ctx0" brushRef="#br1" timeOffset="188905.501">28103 6851 445 0,'12'-3'327'0,"1"2"-98"15,-5-2-13-15,-6 1-29 0,7 0-63 0,-9 0-22 16,6 2-4-16,6 4-8 0,-11-1-30 0,2 3-21 15,3 1 0-15,-6 2-9 0,0-1-15 0,1 0-5 16,-1 1 1-16,6 2-2 0,-6 0-3 0,3 0-1 16,-3 0-3-16,-4 0 2 0,8-1-6 0,-3 0-6 15,1 0-19-15,-2-4-1 0,1 1-101 0,0-2-138 16,4-2-40-16,2 2-45 0,-4-3 354 0</inkml:trace>
  <inkml:trace contextRef="#ctx0" brushRef="#br1" timeOffset="189057.548">28149 6708 748 0,'-4'-1'110'0,"1"2"400"16,-8-4-510-16,-4 0-19 0,12 3 4 0,6-1-10 16,4 8-4-16,2-2-126 0,2 4-28 0,-16-2-46 0,13 0 230 15</inkml:trace>
  <inkml:trace contextRef="#ctx0" brushRef="#br1" timeOffset="189830.133">28643 6638 1226 0,'-9'-1'99'0,"9"1"225"0,-3 5-297 0,1 0 18 0,2-1 3 15,-12 6 9-15,12 2 28 0,3 0-35 16,-2 4-5-16,5-3-9 0,-10-3-17 0,-5 2 10 15,9 1-4-15,-4 0 4 0,3-4-5 0,13 2-4 0,-20-11 4 0,22 5-6 16,-7 0-5-16,-5-1-5 0,10 4-2 16,-12-8 0-16,0 0-4 0,-4 0 1 0,13 0-1 0,6-4 2 15,-7 1 1-15,2-2-4 0,-6 0 0 0,-10-5-1 16,13 2 0-16,-4-3 3 0,6 0-1 16,4 1 2-16,-6-3-9 0,3 4 9 0,-5-16-6 15,1 11 6-15,1-5-2 0,-2-5-7 0,3 13 9 0,-2-3-8 16,1 4 9-16,-1 5-3 0,-4-6-5 0,1 6 2 15,0 5-3-15,-1 1 9 0,1 8-2 0,-3 0 4 16,1-1-7-16,-1 3 9 0,0 5-5 0,0-5 5 16,0-2-14-16,0 5 5 0,0 1 2 0,1-7 0 0,1 9-3 15,-1-5 1-15,0-2 0 0,1 6 1 0,-1-11-3 0,3 1-5 16,0 2-11-16,-1-3 1 0,2-3-60 16,-1 1-65-16,0-1-12 0,2-2-18 0,0 1-61 15,-2-4-97-15,2-1-1 0,0-1-41 0,2-1 373 16</inkml:trace>
  <inkml:trace contextRef="#ctx0" brushRef="#br1" timeOffset="190309.396">29078 6520 360 0,'-3'-12'82'0,"-4"-1"112"0,8 0 4 0,0 1-38 0,-1 1-3 16,-1 2-16-16,1 1-48 0,-2 2-14 16,2 1-5-16,3 2-1 0,-3 3-8 0,0 0-16 15,0 0-1-15,-5-1-7 0,3 4-19 0,-2 2-4 0,-3 3-2 0,2 3 1 16,3 1 5-16,0 4 15 0,-3-3 1 0,5 2 3 15,-2 4 0-15,-5-4 0 0,2 2-2 16,4-2 0-16,1-1-13 0,2-1-10 0,8 4 1 0,3-9-4 16,-13-1-6-16,7-2-7 0,-6-4 0 0,0 6-1 15,11-6 9-15,-5-1-8 0,5 5 5 0,-3-8-5 16,6 0 0-16,-2-2 0 0,3-2 0 0,-1-8 2 16,-3 5-2-16,-1 1 2 0,-1-5-1 15,-1 6 0-15,2-4-5 0,1-2-2 0,-2 3-2 0,1 3 0 16,-2 1-5-16,-2 2 9 0,-1-2-2 0,-2 6 4 15,0-4 2-15,0 3 0 0,-1 2 3 0,0-2-2 16,-1 2-4-16,2 0 5 0,-1 0 2 0,2 0 3 0,1 0 2 0,-2-3-8 16,5 3 2-16,-2-3-3 0,2-2-1 15,1 0 6-15,-3-5-5 0,4 5 9 0,0-2 0 16,1-1-5-16,-1 1 0 0,0-3-2 0,0 1 0 16,-2 1 2-16,2-2-2 0,3 2 0 0,-8-1-2 0,-5 0-4 15,-4 0 3-15,0 2-4 0,1 1-11 0,-1-1-28 16,1 1 7-16,-13-1-11 0,6 1 30 0,-1 4 17 15,0 1-5-15,1 3 7 0,-3 3-4 0,3 1 16 16,-3 4 3-16,3 2 6 0,-2 1 19 0,3 1-12 16,1 1-2-16,1-1-6 0,1 2-14 0,4-2-3 0,0-1 2 15,1-4-4-15,2 3-4 0,5-2-4 0,0-3 1 16,6 4-1-16,0 0 4 0,0-8-53 0,1 1-12 16,3-1-22-16,1-3-120 0,1 0-232 0,4-1 254 15</inkml:trace>
  <inkml:trace contextRef="#ctx0" brushRef="#br1" timeOffset="192749.299">29880 6328 1049 0,'-2'-2'64'0,"2"2"91"0,0 0-101 0,0 0 5 15,0 0-3-15,0 0 2 0,0 0-20 0,0-2-16 16,0 1-6-16,3-14-3 0,1 13-16 0,1-4 3 15,-1 2 3-15,-2-3 0 0,1 0-3 0,2-2 5 16,1 2-5-16,-4-2 7 0,-1-4-10 0,2 4 4 16,-1 1-1-16,0 0 5 0,3 2 4 0,-3-1-1 0,-1-4 7 15,-3 5-3-15,0 0 15 0,-4-1 9 16,-2 5-7-16,2 1 6 0,-2 1-11 0,-1 4-7 0,1 0-2 16,-1 4-3-16,-2 6-12 0,-2-3 8 0,0-2 0 15,-1 1 3-15,0 0 5 0,1 2-9 0,1 3 3 0,1-1-4 16,0-3 10-16,2 2 7 0,2 0-5 0,-1-2 5 15,4-1-12-15,0 0 5 0,2-2-3 0,1-2 1 16,1-1-15-16,0 0 1 0,1 0 0 0,2 0 0 16,2-3-8-16,2-1 6 0,3-1 1 0,-1-1 1 15,2-1 1-15,-1-2 0 0,1-1 0 16,2 1 1-16,-2-2 9 0,2-1-12 0,-1 1 4 0,-1-1-5 16,0 1 9-16,0-2-4 0,-2 1 3 0,3 0-4 0,-5-2-2 15,0 5 3-15,0 0-5 0,-3 2 4 0,2 2 1 0,-3-3-3 16,-3 3 2-16,6 0-2 0,-1 3 3 15,-5-3-2-15,1 6 3 0,-1-3-4 0,-3 1-2 0,3 3-6 16,3-3-12-16,1 2-2 0,4 0-78 0,-1 0-71 16,-7-6-8-16,0 0-26 15,19 6-101-15</inkml:trace>
  <inkml:trace contextRef="#ctx0" brushRef="#br1" timeOffset="193030.447">30284 6137 231 0,'13'-12'32'0,"-5"-5"185"0,-1 1 26 15,-2 2-82-15,-2-1-19 0,-2 7 25 16,-1-1-12-16,0 1 12 0,-2 2-44 0,0 1-48 16,-2 3 0-16,-1-3-19 0,-1 3-21 0,-1 0-3 0,-1 0-1 15,0 6 0-15,0 1-8 0,-2 5-7 0,2 2-5 16,-4 2 0-16,1-3-2 0,-1 1-6 0,0 8 8 0,-3-6-8 16,2-1 8-16,2 6 11 0,-2-2-2 0,9 1 5 15,-2 7 2-15,-1-11-15 0,2-4 1 0,3-1-6 16,-2-2-8-16,6 1 1 0,7 0-1 0,0 1 2 15,0-5-2-15,2-2 0 0,-2-1-1 0,1-2 1 16,4-1 3-16,0 0-5 0,1-1 1 0,4-6-7 0,-1 5-32 16,-2-7-42-16,2 3-7 0,0 3-14 15,-1-9-47-15,1 1-37 0,-2-5-34 0,3-3-10 0,-1 4-216 16</inkml:trace>
  <inkml:trace contextRef="#ctx0" brushRef="#br1" timeOffset="193742.477">30313 5936 872 0,'-7'-1'126'0,"3"2"229"0,0 1 113 0,3 0-374 0,1-2-98 0,0 0 31 16,0 6 1-16,5-3 12 0,1 0 11 0,4-1-16 16,0-1-3-16,4 0-3 15,2 2-8-15,3-1-6 0,3-1 1 0,-6-1-2 0,5-2 2 0,2 1-5 16,3 1-2-16,-4-3-1 0,3 0-7 0,2 2-1 16,-8-6 2-16,9 2-2 0,-8-1 6 0,-10-3 0 15,6 2-3-15,-10-2 2 0,4 1-3 0,1 1 3 16,-2-1 1-16,-1 2-1 0,-1 0-5 0,-1 4 0 15,-1-1 2-15,-5 3 0 0,0 0 11 0,0 0-7 16,0 0 2-16,-2 3-3 0,-1 1 2 0,1 3 1 0,0 2-6 16,-1 1 4-16,-1 0-5 0,-2 0 1 15,0 0 5-15,-6-1-4 0,6 2 1 0,-2-5-3 0,8 3 3 16,6-1-2-16,-4-2 2 0,6 2 2 0,-4-2-6 16,3-2 3-16,-2 0-6 0,1-1-2 0,1-2 6 15,-3-1-2-15,3 0 6 0,2 0 0 0,-1-4-5 0,0 1 3 16,1-2-3-16,1 0 0 0,-2 0 1 15,2-2-1-15,-2-2 5 0,0-2-5 0,0-1 4 0,3 1-4 16,-1-1-1-16,0 1 3 0,-1-1-2 16,-8-2 3-16,8 2 1 0,-5 1-3 0,7 1 3 0,-1 3-3 15,-4 2 2-15,-6 5-2 0,0 0-1 0,0 0 0 16,0 0 1-16,0 0-1 0,-7-3 0 0,6 7 0 16,0 2 3-16,-6 2-4 0,8 2 5 0,-2 2-4 0,0-2 0 0,2 2 0 15,-1-1-4-15,3-1 3 16,-3-4-3-16,7 1 4 0,-1-3-2 0,1-1 2 0,3 2-4 0,-2-2-5 15,7 1-10-15,3-3-5 0,0 0-90 16,-7-2-92-16,3 0-20 0,3 1-40 0,-1-2-247 0</inkml:trace>
  <inkml:trace contextRef="#ctx0" brushRef="#br1" timeOffset="194893.432">31250 5786 938 0,'-2'-4'365'0,"-2"2"-254"0,1-3-47 16,-2 2-33-16,2-2-18 0,-1 0 35 16,4 5-20-16,0 0 22 0,0 0-39 0,-1 0-7 15,-12-14 4-15,9 13-6 0,0-1 5 0,-1-1 2 0,1 3 1 0,1-1 1 16,1 1 8-16,-3 1 5 0,-2-1 4 0,-1 2-1 16,1 0 6-16,-2 4-6 0,3 6 3 0,-6-3-3 15,0 2 0-15,-1 1 17 0,0-1-1 0,1 2 8 16,2-1 5-16,-5 0-25 0,5-2-3 0,12 1-8 15,-6-2-11-15,2-1-5 0,0 1 0 0,-7-5-1 0,11 0-2 16,0 0-4-16,3-1-1 0,-5-3-2 16,7 2 0-16,2-3 3 0,-2-1 0 0,3-2 2 15,4 1 6-15,2-3-5 0,2-3 1 0,4 1-3 0,-9-2 2 16,3 1-7-16,-1 0 3 0,-2 0-6 0,1-1-1 16,-1 2 0-16,-2-1 3 0,-2 0-1 0,-2 5 15 15,-2 0-4-15,-1 2 3 0,0 1-4 0,-4 1 0 0,0 0 3 16,0 0-4-16,0 0 2 0,0 0 1 0,0 0-2 15,0 0 2-15,0 0-3 0,2 5-2 0,1-1 5 16,-3-4-3-16,4 1 4 0,2-1-4 0,-1-1 1 16,3-1 4-16,0-2-5 0,2 1-1 0,2-2 1 15,-3-1-2-15,4 2 2 0,-1-3-4 0,1 0 7 16,7 0-1-16,4-6 3 0,-6 2-9 0,-4-1 9 0,-3-2-3 16,-11 1 5-16,9-1-6 0,2-7 0 0,-4 2-5 15,4 2 2-15,-6-3-4 0,0 3-4 0,1-2 3 16,-4-2-5-16,-1 1 4 0,7 0 1 0,-11 0 0 0,-2 0 1 15,2 3 6-15,-10 2-1 0,8 3 1 16,-6 6 0-16,6 0 0 0,5 6 2 0,0-2-1 16,5 3 1-16,-6 2-2 0,-1 4 5 15,-11-1 0-15,6 5 1 0,8 8-5 0,-4 0 8 0,-1 2-3 0,1 3 4 16,-15-3-9-16,10 2 5 0,-2 1-2 16,6 2 2-16,9 1-2 0,-5-10 0 0,4 2-2 0,3-5 1 15,-7-7-6-15,14 9 3 0,-1-5-3 0,-9-5 3 16,12 1-4-16,-5-7 4 0,2 1 1 0,10-1 1 0,-6-1 3 15,3-3-8-15,-2-2 6 0,-12-4-6 0,13 2 4 0,-4 0 4 16,1 1-5-16,10-4 6 16,-15-8-2-16,2 4-3 0,-2-3 3 0,1 1-3 0,-2 0 3 15,0-4-3-15,0-3 3 0,-2 2-3 0,2-1-3 16,-3-1-15-16,0 0 1 0,-1-1-6 0,-2 0-4 0,-1 2 5 16,-1 0-2-16,-1 3 4 0,-1 0 4 0,-1 3 10 15,-1 3-1-15,-2 1 4 0,1 3 2 0,0 3 3 16,0 4-1-16,-1 3 2 0,2 0 0 0,-3 3 4 15,1 1 2-15,0 2 1 0,-1 3 1 0,1 3-1 16,-2 2-3-16,-1 2 3 0,1 4 4 0,0 0 2 16,1 4 0-16,2 3-2 0,0-1-15 0,3 0 2 15,-1-5 1-15,4 2 2 0,1 2-1 0,2-1-4 0,4-1 2 16,-2-4-2-16,1-7 4 0,3 2-4 0,0-2-9 16,1 3 3-16,0-3-20 0,1-4-25 0,2-3-3 0,2-13-8 15,-3 5-23-15,3 1-15 0,-4-2 0 16,5 1-7-16,-5 0-15 0,-4-11-67 0,6 3-10 0,-9 4-20 15,-1-8-50-15,3 6 92 0,-8-4 21 0,1-6 29 16,3 0 116-16,-2-2 38 0,-1 2 27 16,-1 7 16-16,-2 2 195 0,-3 6-24 0,2-3 9 0,-6 4-26 15,9 0-62-15,-1 3-47 0,-4 4 0 0,-3-1-20 16,5 4-30-16,0 4-7 0,2 1-4 0,0 0 1 16,0 5-16-16,-4-5-17 0,-5-6-3 0,4 7-5 0,3 0-9 15,-5 0 5-15,4-4-2 0,-1 2 3 0,5-8-9 0,6 5 1 16,0-2 3-16,-6-6-2 15,15 6-4-15,-7-2 4 0,2-1-4 0,-5 2 5 16,10-6 0-16,-10-6-1 0,6 3-2 0,-1-3 0 16,-5 1-5-16,7-1 3 0,-4-5 1 0,5 3 1 0,-5-9 7 0,0 13-8 15,-1-7 3-15,-1 0-4 0,3 11 1 0,0-7 0 16,-4 3 1-16,-6 5 0 0,3-1 14 0,-3 1 31 16,0 0-8-16,-4 4 13 0,-2 2-22 0,1 4-15 15,-3 7 4-15,-2 5-7 0,-3-1 7 0,2 8 10 16,-14-12 1-16,12 6 1 0,-2 1-12 0,-7 0-3 0,12 6-10 15,-8-9 6-15,1 0-13 0,-4-2 1 16,8 0 5-16,20 1-3 0,-9 0-4 0,5 0-20 16,-6-2-24-16,-10 0-2 0,7-1-123 0,2-3-144 0,2 0-62 15,0 0-44-15,4-2 424 0</inkml:trace>
  <inkml:trace contextRef="#ctx0" brushRef="#br1" timeOffset="197348.413">27633 7677 1227 0,'-18'-4'35'0,"1"2"-9"15,17 2-23-15,-7-4 2 0,-5-6 5 0,13 6 0 16,-10 2 25-16,4 1-12 0,2 3-5 0,-12-2-5 15,13-3-18-15,2 3 5 0,0 5 3 0,-11-6-1 16,4 7 5-16,-3 0-1 0,-2-5 3 0,9 9 0 0,-3-2 22 16,1 0-8-16,-3 3 8 0,5 3-8 15,-6 1 6-15,0 5-13 0,-2-2 4 0,-2 0-6 16,4-2 8-16,-2-6 7 0,4 8-4 0,5-4 6 0,-3 1-2 16,1-2-13-16,3-1 2 0,1-3-6 15,1 0-9-15,3-3 2 0,-1-2-8 0,5-1 4 0,1-1-3 16,4 0 4-16,5 1-3 0,-7-2-3 0,8-1-62 0,3-2-118 15,2-2-31-15,1-1-50 0,-1 1-308 0</inkml:trace>
  <inkml:trace contextRef="#ctx0" brushRef="#br1" timeOffset="197654.273">27822 7694 1067 0,'-7'6'107'0,"-1"-2"-69"0,0 2-9 16,-2 3-14-16,3 2-6 0,0 6 19 0,1-3-5 15,2 1 7-15,-2-5-20 0,2 3 4 0,2-1-1 16,-1 1 2-16,3 1 7 0,0-2-10 0,2 1-1 0,5-3-3 16,-1-4 9-16,3 1-1 0,-1-5 5 0,2 2-4 15,3-1-5-15,-1-3-5 0,2 2 1 16,-1-6-2-16,1-1-1 0,2 0-3 0,-1-2 1 0,1-2-1 16,-1 2 6-16,-2-2 1 0,-4-1-3 0,1 2 2 15,-2 0-8-15,-2 1 7 0,1-6-2 0,-2 4 5 0,-3-1-6 16,-1 0 5-16,-2 1-2 0,-6 0 2 15,-4-2-7-15,-2-2 4 0,-1 8-6 0,4-1 5 16,-2 1-5-16,3 6-11 0,-3 1 2 0,0-5-8 0,-1 1-17 0,1-2-41 16,2 2-9-16,-2 2-11 0,4 1-49 0,1 2-48 15,2 0-8-15,-1-1-20 16,4 4-108-16</inkml:trace>
  <inkml:trace contextRef="#ctx0" brushRef="#br1" timeOffset="198302.554">28059 7607 1481 0,'0'0'96'0,"3"3"-40"15,-3 3-3-15,-1 2-8 0,3 0 19 0,-2-1 20 16,8 5-11-16,2-4 6 0,-9 2-55 0,2 1-7 16,-3 1 1-16,-2 5-3 0,5-8 3 0,-3 0-9 15,6 3 1-15,-7-6-3 0,-1 3 1 0,2 0-7 0,-7-9 4 16,0 5-5-16,7-5-1 0,0 0 2 0,3-1-1 0,8-7 3 15,-8 6 5-15,5-2-8 0,-8 4 3 16,3-8-5-16,2-3 5 0,-1 0-3 0,11 1 1 16,-2-2-1-16,-4 2 3 0,-5-4-3 0,2-5 3 0,-4 5-3 15,6 0 0-15,4-2 1 0,-5 5-3 16,-1-5 2-16,2 3-1 0,0 6 2 0,-2 0-1 0,1 6 3 16,-3-1-1-16,-28-1-2 0,28 3 6 0,-2 0-4 15,-1 3 22-15,28-1 1 0,-28 5 2 0,0-2-2 16,3 4 1-16,-3 1-10 0,-1 5-2 0,0-1-3 0,-1-6-5 15,-2 5 2-15,0-8-3 0,3 2 2 16,0 6-7-16,1-6 5 0,-1 6-1 0,-13-8 1 0,12-1-7 16,-4 1 2-16,5-5 0 0,13 8 0 0,-12-4-1 0,-1-4 1 15,3-1 0-15,-3-8 0 0,3 0-3 0,5-2 5 16,-1-3-4-16,7 0 2 0,-4-2 0 0,0 1-2 16,2 2 3-16,0-2-2 0,0 5 2 0,-1-4-1 15,0 1 4-15,-3 1-4 0,2 4 1 0,0 2-3 16,-1 1 0-16,0 3-1 0,-3 1 6 0,-2 1-3 15,2 3 4-15,-6-3-4 0,0 0 2 0,5 6-2 16,-1-5-2-16,4 2 2 0,-1-2 1 0,-4-4-1 16,2 3 1-16,2-3-1 0,-7-2 0 0,7 3 1 15,-2-4 0-15,2 0 0 0,6 1 3 0,0-2-2 0,0-1 0 16,7 0-1-16,-12-3 1 0,-1 2-1 0,2 0 0 16,-11-1-1-16,6 1-2 0,-2-1 4 0,-2 1-2 15,0-1 2-15,8 3 3 0,18 2-4 0,-29-1 2 16,-1 1-2-16,-8 1 8 0,11 4-9 0,-1 0 1 0,-37 2-2 15,32 1 4-15,-11 2-4 0,9 2 3 16,-1 1-3-16,-1 3 7 0,1 2-5 0,-1 0 0 0,1 1-1 16,-2 0-6-16,6 1 6 0,-1-2 0 0,2 1 4 15,5 0-3-15,-4-2-4 0,4-1 0 0,0-4-3 16,2 0 2-16,4 0-3 0,2-1-4 0,16 3-3 0,-11-3-44 0,3-5-123 16,-14-1-14-16,23-1-53 15,-8 0-212-15</inkml:trace>
  <inkml:trace contextRef="#ctx0" brushRef="#br1" timeOffset="198648.565">28823 7342 1160 0,'-5'-6'332'0,"0"1"-241"0,-1 2-64 16,-1 1-13-16,0-1-11 0,1 2 41 15,6 1-10-15,0 0 18 0,-2 0-32 0,1 0-15 0,0 0 1 16,0 0-5-16,0 0-1 0,-25 4 0 0,21 0 1 15,-2 1 0-15,1-2 6 0,0 2-5 16,3 1 1-16,3-2-2 0,-4 2 5 0,1-1 0 16,2 1 0-16,-5 0 0 0,6 0 0 0,3-1 12 15,-2 1-3-15,2 1 6 0,2-2-1 0,0 1-3 0,4 0 2 16,0 0-3-16,-1-2-6 0,5 2-6 0,-1-1 1 0,2 0-2 16,3-1 6-16,-3 0-4 0,1 0 0 15,-1 0-1-15,-2 0 3 0,-2-1-2 0,-3 1 6 0,-2 1-4 16,0-2 16-16,-3 1 11 0,-2-4-3 0,0 0 4 15,-3 9-10-15,-4-5-11 0,0 0-2 0,-5 0-3 16,0 0-4-16,-1 0-6 0,-1-1 2 0,1 3-3 16,-3-1-3-16,-2-3-41 0,3 3-2 0,-1-5-17 0,0 1-47 15,1-3-59-15,1 2-23 0,-2-1-23 16,6 0-194-16</inkml:trace>
  <inkml:trace contextRef="#ctx0" brushRef="#br1" timeOffset="199238.855">29615 6910 451 0,'-2'-7'521'0,"6"-1"-383"16,-4 0-103-16,-1-1-19 0,4 0-14 0,-2-2 25 16,4 2-3-16,-4 1 9 0,0-3-13 0,4 5-10 15,-1-3-4-15,-1-1 0 0,-4 2 7 16,-6-4 8-16,0 4 3 0,-1-4-1 0,-1 1-8 0,1 4-2 15,-2 0 4-15,3 0 0 0,-4 2 24 0,2 1 12 16,0-2-4-16,1 5 6 0,2 2-15 0,-10 2-21 16,10 7 3-16,-5-1-9 0,3 2 13 0,10 3 25 15,-9 2-2-15,-14 4 11 0,15-1 5 0,-4 3-2 0,6 1-2 16,27 3-2-16,-23 2-24 0,3 3-15 0,5 1-2 16,-14 0-3-16,12-1-8 0,5 1-2 0,1-1-4 15,17-3 2-15,-15-1 1 0,5-1-6 0,-5-2 5 0,-13 1-4 16,12-5 4-16,4 0-5 0,-6-6-5 0,8 0-1 15,-3 2-30-15,-8-6-40 0,2 1-11 0,-4-3-13 16,1-3-63-16,-7-5-51 0,0 0 3 16,0 0-22-16,0 0-44 0</inkml:trace>
  <inkml:trace contextRef="#ctx0" brushRef="#br1" timeOffset="199937.529">29302 7086 1380 0,'-13'2'215'0,"-1"-2"-114"0,2 0-1 0,3-3-39 0,3 1-26 15,6 2-2-15,-5 3-4 0,8 0-2 0,2-1-32 0,3 2 6 16,1-10-2-16,5 5 3 0,2-1-3 16,5-1 4-16,4 3 0 0,4-5 1 0,7 3-10 0,4 0 8 15,-1-2-2-15,-1 2 4 0,3-1-7 16,-11-3-3-16,6 2 1 0,-4 1-1 0,-3 2 6 0,2 1-3 16,-7 1 1-16,-1 2 0 0,-8-1 2 0,-1 6 4 0,-4 2-2 15,-1-3 1-15,-4 1-7 0,-1 0 8 16,-3-3 1-16,-2-2 5 0,-1 0 13 0,-2-2 14 15,1 3-1-15,3-4 6 0,0 0 2 0,-7 8-18 16,3-2 4-16,-5 7-9 0,3-11-8 0,-4-2 2 0,4 3-6 16,1 0 6-16,3 11-9 0,3-12 1 0,-3-4 7 0,-1-2-5 15,3 4 8-15,0-1-11 0,0 1 0 0,-5-13-2 16,5 5 1-16,0 0 1 0,0-6-1 0,3 4 0 16,-1-3-1-16,2 4 8 0,-2-2-5 0,2 0 5 15,-1-4-3-15,1 1-7 0,-1 0 6 0,1 0-7 16,1 1 1-16,-2 1 1 0,2 1-2 0,1 0 3 15,-3 2-1-15,2 2-5 0,-2-2 1 0,0 2-2 0,2 0 4 16,-2 1-12-16,-1 1-1 0,2 1-8 16,1 3-29-16,-2 0-46 0,2-1-4 0,-3 2-14 15,2 0-24-15,0 0-8 0,2 0-6 0,1 3 1 0,2-2-4 16,0 0 13-16,3 2 11 0,0-3 3 0,2 1 51 0,0 0 40 16,-4-1 1-16,3 0 13 0,-3 0 15 15,1 0 2-15,6 0 5 0,-3-1 0 0,1 0 25 0,-2-1 48 16,-8 1 0-16,-11-1 21 0,7 1 56 0,12-1-8 15,-13 0 10-15,11 0-13 0,-9-1-10 0,-8 1-26 16,10 1-5-16,9 0-9 0,-12 1-26 0,-2 0-19 16,-4 0-2-16,-11 0-6 0,6 0-12 0,10 3-17 15,-7 2 8-15,12 1-12 0,-4 1 5 0,-9 1-1 16,3 3-7-16,-4 0 4 0,6 2-5 0,2-1 2 16,2 1 4-16,4-2-2 0,-6-1 3 0,-3 1-2 15,11-2 1-15,-2 2 0 0,2-3 1 0,-3-3-7 16,3-1 2-16,13-1-3 0,-6-3 4 0,9 0 3 0,-9-1-1 15,-8-3 2-15,7 2-2 0,0-2 0 16,-2-2 2-16,-4 2 1 0,1-3 5 0,-1 0-3 0,-1-3 1 0,1 2-2 16,-3-1-2-16,-2-1 6 0,0 3-2 0,-4-2 2 15,1 0-7-15,-3 2 2 0,-1-1-5 16,-3 0 1-16,-1 1-20 0,-2-1-38 0,-5-1-4 0,1 3-14 16,-2 2-35-16,-2 0-44 0,5 2-5 0,-11 0-19 15,9 2-65-15,0-3-209 0,1 3 258 0</inkml:trace>
  <inkml:trace contextRef="#ctx0" brushRef="#br1" timeOffset="202771.163">30215 6800 404 0,'0'0'56'0,"0"0"124"0,0 0-115 15,0 0-3-15,0-2 7 0,0 1-3 16,0 0 9-16,0 0-16 0,0 1 4 0,0 0-4 0,5-6 34 16,-3 7-11-16,-2-1 4 0,0 0-10 0,5 8-23 0,-1-1-15 15,-2 2-3-15,-1-2-3 16,2 0-11-16,0 0 7 0,1 0-8 0,0 0 7 0,0 1-16 0,1-1-6 16,-2 3 5-16,-1-5-5 15,2 3 9-15,-3-4-10 0,2 1 6 0,-1-2-4 0,-1 0 15 16,0 0 7-16,-1-3-2 0,0 0 5 0,0 0 5 0,0 0-5 15,0 0-4-15,0 0 0 0,0 0-9 0,0 0-8 16,8-9 8-16,-5 3-10 0,-2 0-1 0,0-1-3 16,0-2-3-16,-1-1 2 0,2-1 0 0,0-1-6 15,1-1 5-15,2 1-6 0,0-1 5 0,-1-2 5 16,0 4-6-16,2-2 5 0,-3 2-7 0,2 2 0 0,-1-2 2 16,-1 5-2-16,2-4-1 0,-3 6-2 0,-2 4 2 15,5 1 0-15,-3-1 8 0,1 0-8 0,-3 0 2 16,1 6-3-16,-1 0 11 0,0 4-1 0,0 1 4 15,0-4-4-15,0 6-1 0,0-5 8 0,-3-6-7 16,3 8 7-16,2-4-6 0,-1 1-3 0,1 1 1 0,1-3-2 16,-1-2-3-16,4 1 4 0,-2-2-2 0,0-1 4 15,-4-1 1-15,0 0 1 0,8-2-3 16,-2-2 0-16,5 2-8 0,-2-3 7 0,10 1 0 0,-5-1 2 16,-3-6-6-16,5-1-1 0,-4 1 2 0,-2-5 0 15,9 11 0-15,-11-4 1 0,9 1-1 0,1 3 1 16,-7 1 1-16,8 4-4 0,-15 3 1 0,-7-2-1 15,6-2 3-15,-3 2 5 0,-2-2-3 0,18 6 3 16,-15 1-8-16,0-3 4 0,1 4-3 0,-7-2 4 0,3 2-5 16,4 0 1-16,5 3-5 0,0-2 1 0,0-1-43 0,-7-7-92 15,0 0-21-15,17 6-34 0,-10-4-172 0</inkml:trace>
  <inkml:trace contextRef="#ctx0" brushRef="#br1" timeOffset="205239.735">30471 5686 756 0,'1'-2'73'15,"1"-3"117"-15,-4 0-110 0,2 5-18 0,0 0-5 0,0-5 0 16,4 7 7-16,-4-2-24 0,2 7 12 15,4-5-15-15,-10 4 13 0,5 5 20 0,-1 3-3 0,-5 0 9 16,11 8-9-16,-9-1-10 0,-2 0-6 0,5 4 0 16,-5-4-18-16,5 2-4 0,-1 1-3 0,-3-1 0 15,1 0-8-15,2 0-13 0,2 0 3 0,-3-1-5 16,3 1 3-16,1-6-3 0,2 3 1 0,-1-4-2 0,4 4 6 16,-4-2-7-16,-3-7 2 0,6 2-3 15,-5-1 4-15,4 1-1 0,-3 0 0 0,-6 0-1 16,2-9 3-16,0 0-2 0,4-1-1 0,18-3-1 15,-18 1-2-15,0 3-17 0,-1-2-8 0,-14-2-8 0,9-7-70 0,4 7-103 16,9-2-35-16,-8-2-34 0,12 2 278 16</inkml:trace>
  <inkml:trace contextRef="#ctx0" brushRef="#br1" timeOffset="209460.163">28394 6807 388 0,'-2'0'237'0,"2"0"-149"0,0 0-28 0,0 0-17 0,0 0 4 0,0 0 28 15,0 0-8-15,0 0 11 0,0 0-24 16,0 0-18-16,0 0-4 0,0 0-5 15,0 0-4-15,1 0 3 0,0 0 4 0,0 0-2 16,0-2-1-16,10-14 2 0,-9 11-6 0,-1-2 3 0,2 5-15 0,0-5-3 16,2 0 5-16,-2 2-5 0,3-3 4 0,4 2-10 15,-7 0 3-15,-4 1-5 0,1-6 14 0,-2 6-7 16,2-3-3-16,10 2 1 0,-5 10 4 0,-5-4 4 16,1-8 5-16,-1 5-3 0,-4-7 0 0,4 10 5 15,0-4-2-15,0 1 2 0,-3 2-10 0,-4-7-1 16,2 7-2-16,-3-3 1 0,3 5-6 0,1 0-1 15,-3 3 5-15,1 2-3 0,-2-6 1 0,1 5-2 0,-2-4-3 16,0 8 3-16,1 2 11 0,-1 3 3 0,0 4-3 16,-3-10 1-16,2 3-2 0,-2 1-3 0,4 1 6 15,-2-1-4-15,2 2 13 0,1-3-1 0,-2-1 4 16,-2 1-3-16,4-2 3 0,0 1-8 0,2-1-6 16,6-2 2-16,-3 0-7 0,-4-2-5 0,4-2 0 15,-2 0-3-15,4-2 0 0,6 0-4 0,-2-1 4 0,-1 0-4 16,4 0 3-16,0-2 5 0,2-3-3 0,-1 0 4 15,2 1-5-15,3-5-1 0,0 2 1 0,4-2-2 16,-3-3 2-16,0 3 6 0,-1 1-4 0,0-3 4 16,0 4-7-16,-3-1-3 0,1 1 4 0,-2 2-2 15,-2 1 2-15,3 2 4 0,-7-4-5 0,-3 6 4 0,0 0-2 0,0 1 1 16,3 5 0-16,-3-1-1 16,-2 1-1-16,2 2-1 0,-4 0 4 0,3 2-2 0,-1 0 1 15,0-3 1-15,1 3-3 0,0-2 1 0,0-1-9 16,1-1-44-16,1 0-15 0,-1-3-15 0,1 0-100 0,7 0-194 15,-6-2 220-15</inkml:trace>
  <inkml:trace contextRef="#ctx0" brushRef="#br1" timeOffset="213494.08">27968 8385 992 0,'-2'2'137'0,"1"0"-89"15,-8-2-15-15,2 2-15 0,5-1-15 0,2-1 34 0,0 0-8 16,-7-3 14-16,3 2-28 0,2-2-8 16,1 0-2-16,8-1-1 0,-3 0-3 0,0-1 0 0,-1 0-4 15,-3-3 2-15,4 1 1 0,2-1-2 0,0-2 5 16,0 0-3-16,-5-2 5 0,1 1-5 0,2-2 2 0,0 2-2 15,-2 4 0-15,-3-7 4 0,-4 7-4 16,-9-8 4-16,6 3-4 0,2 4 0 0,0 2 6 0,4 1-3 16,-6 0 7-16,3 2-12 0,-2-1 3 15,-2 1-4-15,1 2 4 0,1 1 4 0,-2 5-5 0,-3 4 6 16,1 1-8-16,1 2 0 0,0-7 0 0,3 7 0 16,-2 3-1-16,2-1 10 0,-1 5-7 0,-2 0 7 15,2-7-6-15,0 7 3 0,1 1 4 0,0-4-4 0,-1 0-4 16,5-2 9-16,-3-2-2 0,5 3 6 15,-1-2 15-15,-1 0-7 0,3-1 5 0,0-2-7 0,1 0-5 16,3-4-2-16,-2 0-7 0,2-3 3 0,-1-2-3 16,2 2 3-16,1-2 0 0,0-1 0 0,2 0 3 0,0-3 2 15,0-1-2-15,2-3 2 0,-3-3-3 0,1 1-1 16,-1-2 0-16,0 0-1 0,2-1-2 0,-5-1-6 16,3 0 6-16,0-6-6 0,-2 0 6 0,0-7-10 15,-1-1 0-15,-2 5-6 0,2-6-11 0,1 2-24 16,-1 2-11-16,0-1 0 0,-3 0-1 0,1 4 20 15,-1-6 12-15,-1 2-2 0,2 3 25 0,-1-2-1 16,0 6 2-16,-1 1 0 0,2 3 3 0,-2 4-2 16,0 1-1-16,0 4 1 0,0 5 6 0,0 0-3 0,0 0 6 15,0 0-7-15,-3 1 5 0,1 8 4 16,1 0-3-16,-4 5 1 0,3 1-12 0,3 4 11 16,-1 5 2-16,0 5 5 0,-1 3 16 0,-3 3-4 0,3 2 2 15,0 0-3-15,-3-3-3 0,4-1-3 0,-3-1-1 0,-2-6 0 16,2 2 1-16,-2-6-14 0,3 0 1 0,0-4-6 15,2-2-2-15,4-5-8 0,-1-2-2 0,2-5-2 16,3 0-14-16,-1-4-119 0,3 0-29 16,-1-4-57-16,2-1-353 0</inkml:trace>
  <inkml:trace contextRef="#ctx0" brushRef="#br1" timeOffset="213867.728">28121 8300 949 0,'-2'0'97'0,"2"0"302"0,0 0-384 0,0 0-13 16,0 0 7-16,1 2-1 0,4-5 66 0,3-3-24 16,2 0 10-16,-8-3-21 0,8 2-28 0,-3-7-3 15,1 4-5-15,2 0 3 0,-1 0-3 0,3 7-3 16,-5-10 1-16,-2 2-1 0,0-2 1 0,-4-8 3 15,1 8-3-15,0-2 2 0,-3 2-8 0,1 2 10 0,-3 1-4 16,-1 4 6-16,2 2-13 0,-6 3 5 16,4 2 1-16,-5-1 1 0,0 1 3 0,-4 6 3 15,3-1-2-15,-1 7 4 0,2-3 4 0,4 0 19 16,3 13 6-16,-3-7 5 0,-2 4 25 0,0 2-32 0,-7-10 0 16,13 8-12-16,-3-1-6 0,8-3-10 0,2 4 3 15,-8-8-5-15,7 0 0 0,1-3-5 0,-1-3 1 0,8 1-2 16,-3-2 0-16,2-1-3 0,3-3 3 0,4 1-3 15,-5-2 6-15,-1 1-6 0,0-1-10 0,-2 0-3 16,2-1-61-16,-3 0-97 0,-2-3-3 0,2 0-39 0,-4-2-96 16</inkml:trace>
  <inkml:trace contextRef="#ctx0" brushRef="#br1" timeOffset="214703.399">28297 8057 584 0,'0'0'123'0,"0"0"-18"15,0 0-1-15,0 0-3 0,5 4 10 0,-4 1-5 16,1 0-10-16,-2 3 1 0,2 3-33 0,-1 0-14 16,0 3 2-16,4 4-7 0,-4 0-1 0,1 3-10 0,2 0 1 15,0-1-4-15,-1-6-3 0,1-3-2 0,0 3-1 16,-3-9-1-16,2 5-7 0,0 3 1 0,1-4-5 16,-3 0 3-16,3-3-14 0,-2-6 4 15,-1-2-1-15,3 2 2 0,-3-2 2 0,-1 2-4 16,0 0 3-16,0 0-4 0,9-12-2 0,-6 5 0 15,1-2-1-15,-1-5 2 0,0 3-2 0,0-5-1 0,-1 4-1 0,3-2 0 16,-2 4 4-16,1-1-4 16,-1-1 1-16,1 4-2 0,-1-10-1 0,0 4 7 0,4 2-3 15,-4 5 4-15,1 2-5 0,0 3-4 0,-1-3 3 16,3 4-3-16,-3 1 2 0,4 5 3 0,-3 0-3 0,-4-4 4 16,0-1-2-16,1 11 8 0,2-2-3 0,2 5 4 15,-4 0-7-15,-2-7 5 0,-1 5 0 16,-1-1 1-16,5-2-5 0,-2 2 0 0,0-2 4 0,21 0-2 0,-24-4 1 15,0-2-4-15,-2 1-2 0,-21-4 1 16,23 1 1-16,5 4-6 0,-2-5 2 0,0 0-5 0,5-3 7 0,1-1 1 16,0-1 2-16,11-6 0 0,-10 2-5 0,2-3 5 15,1 3-3-15,-8-2 3 16,7-6-4-16,0 2 2 0,-2-1-1 0,-2 7 1 0,10-1-1 16,-9-2-2-16,0 2 2 0,3 0-2 0,-5 3 5 0,11 4-2 15,-4-1-3-15,-2 4 1 0,-9 0 1 0,0 0-3 16,0 0 5-16,5 2-3 0,-5-2 6 0,0 0-5 15,5 9 2-15,-9-6-4 0,4 3 2 0,-6-1 0 16,3 0 0-16,4-1 0 0,-1 4 1 0,0-5-1 16,0-3 1-16,-3 2-1 0,5 0-1 0,3 0-3 15,6 3 4-15,-3-5-4 0,3-4 1 0,-4 2 7 0,-4-5-4 16,17 6 3-16,-13-5-4 0,9-6-3 16,-7 4 4-16,-2-4-2 0,5 2 8 0,-4 3-4 0,6 0-2 15,-2-2 0-15,0 4-7 0,-3-3 6 0,1 2 1 16,-2 1 1-16,-1 1 6 0,-2 3-6 0,-1-1-3 0,-1 1 0 15,-1 2-4-15,-1 2 6 0,0 0 3 0,-1 3 0 16,0-1 1-16,-1 0-5 0,-1 3 1 0,0 0-1 16,-2 1 4-16,0 3 0 0,1-2-4 0,-1-2 2 15,1 2-1-15,-1-4 0 0,3-1 1 0,1 3-1 16,0-4-1-16,1 5 0 0,-1-9-2 0,0 0 2 16,9 6 0-16,-5-11 2 0,3 5-2 0,-2-2 1 0,2-2 0 15,3 1-5-15,-1 1 9 0,2-7-8 0,-2 1 4 0,-1-1 4 16,-1-3-6-16,5 1 5 0,-6 2-6 0,3 2 5 15,-4-3-2-15,-2 3 5 0,1 0-5 16,-4-1 4-16,-1 2 3 0,-5 0-2 0,2-2-3 0,-1 1 3 16,-1 0-5-16,1 1 4 0,-4 1-4 0,0 1-1 15,0 0 3-15,0 1-2 0,-2 0 0 0,2 3-4 16,-1 0-5-16,2 2 2 0,0 0 1 0,2 1-13 16,0 2 0-16,1-1-9 0,0 0-50 0,4 0-112 0,-1-1-20 15,2 3-55-15,1-2-319 0</inkml:trace>
  <inkml:trace contextRef="#ctx0" brushRef="#br1" timeOffset="-214263.518">29178 8055 1234 0,'-6'4'82'0,"-2"-2"151"15,-2-2-201-15,-1 0-9 0,3 0 6 0,-6 0 0 16,12 3 62-16,-8-3-45 0,4-4 3 0,4 4-22 15,-3-5-27-15,14 3-1 0,-5-1 3 16,9-6-1-16,-10 3 5 0,6-2-7 0,-8-1-1 0,1 1-2 16,8-2-1-16,-10 0 4 0,11 0 0 0,-3 0 1 15,-4-2 4-15,1 1 0 0,-4 2-2 0,1-1 1 16,-2 1-2-16,3 3 1 0,-3 0 5 0,-10 3-4 0,10 0 1 0,0 3 2 16,0 0-1-16,-9-2 3 15,3 2 7-15,-2 2-7 0,-1 2 1 0,-1 1-3 0,-1 0-4 0,-2 4 5 16,2 0-5-16,-4 3 5 0,-1-2-5 0,-2 1 13 15,0 1 1-15,5-2 2 0,-4 1-5 0,7 0 1 16,-3-2-4-16,0 2 3 0,3-1-12 0,2 0 5 16,2-3-2-16,13-2 2 0,-8 1 3 0,0-1-9 15,1 0 4-15,-10-3-6 0,14 0-3 0,2 1 3 16,0-4-4-16,6-1 5 0,-3 0 0 0,4-3 3 16,-1 1-3-16,-5-3 2 0,9 1-2 0,-2 0 2 15,6 2 1-15,-1-2 1 0,-5 3-1 0,1-1-4 16,-3 1 2-16,-4 1-3 0,2 0 3 0,-3 2-1 15,5 4 4-15,-9-1-3 0,0 3 7 0,1 1-7 0,-4-1-1 16,11 6 0-16,-9-1 11 0,1 0-1 16,1 5 1-16,-4-2-1 0,0-2 0 0,0 3 4 0,-2-2-3 15,3 2 4-15,-3-1 2 0,-1 0-6 0,-4-4 6 0,-1 1-6 16,2 2-1-16,0-7-3 0,-1 4-1 0,8-2 1 16,-4 1 5-16,-8-4-7 0,1 3 3 0,-8-7-5 15,0 2-2-15,3 0 4 0,3-3-6 0,9 0 5 16,3 0-11-16,-32-9-8 0,20 4-9 0,-10 4-2 15,11-3-52-15,13 2-22 0,-11-3-18 0,6-3-2 0,-3-2-67 16,4-1-199-16,0-1 234 0</inkml:trace>
  <inkml:trace contextRef="#ctx0" brushRef="#br1" timeOffset="-213614.129">29336 8006 1503 0,'-5'1'96'0,"-1"0"115"0,0-1-161 0,0 0-17 0,3 0 12 15,3 0-4-15,0 0 53 0,0 0-48 0,0 0-4 16,0-1-13-16,-9-16-16 0,7 12-12 16,2-2 1-16,-1-3-3 0,1 2 3 0,0-2 0 0,0 0 2 15,1-2-2-15,1-2-2 0,0 0 0 0,0-1-2 0,3 0 0 16,0 2 2-16,-1-5-5 0,1 0 3 15,-1 5-2-15,3-4 5 0,-1 2-8 0,1 3 0 0,1 0-4 16,-1 10-2-16,2 2-10 0,-3-4-2 16,4 4-5-16,-3-3-35 0,-5-2-35 0,6 10-12 0,-2-7-5 15,2 4-34-15,4 4-30 0,0-4 18 0,-4 3-13 16,7-3 84-16,-2-2 59 0,-1 5 6 0,7-2 15 16,-7-2 14-16,2 2 3 0,2-3 1 0,-1 0 4 15,-3 2 32-15,-6 4 34 0,4-3 7 0,-3-1 5 16,6 2 17-16,4-3-21 0,-7 2 1 0,-15 0-8 0,5-4-9 0,2 1-11 15,1-3-4-15,17-1 0 16,-15 3-12-16,-2 0-19 0,-3-3 2 0,0 4-8 0,0 0-2 0,0 0-5 16,1-7-1-16,1 1-1 15,-2-1-3-15,0 7-4 0,3-10 3 0,-1 3-3 0,0 3 2 0,-2-3-1 16,3 7-3-16,-3 0 2 0,0 0 4 0,-1-3 6 16,1 3 8-16,-6-2-1 0,3 2 20 0,0 2-16 15,3-2 3-15,-6 2-9 0,-1-1-6 0,6 10-3 16,-10-3 0-16,-5 0 0 0,4 3-4 0,-7-5 6 15,7 3-2-15,-19 4 3 0,15-1-6 0,2 1 7 0,0-3-1 16,13-2 4-16,-4 3 1 0,0-4-4 16,-3-1 0-16,8-1-2 0,-1-1-5 0,1 0-3 15,4-2-2-15,17-1-1 0,-15-1 3 0,1 0 0 16,0-2 0-16,1 1 0 0,3-3-4 0,3 1-1 0,4-1 1 0,-7-2 0 16,4-2 4-16,4 5 2 0,-2-7-2 15,1 6 2-15,-1-2-5 0,-7-1 4 0,3 5-1 16,-4-1 2-16,0 5-1 0,-4-2 1 0,1 4-2 15,-6-4 0-15,0 0-2 0,0 0 4 0,0 0-1 0,0 0 2 16,6 12-8-16,-6-5-1 0,-2-6-3 0,1 6-4 16,1-2-40-16,0-4-121 0,3 7-11 0,-2-7-49 15,-1-1-167-15</inkml:trace>
  <inkml:trace contextRef="#ctx0" brushRef="#br1" timeOffset="-213147.59">29863 7720 982 0,'-6'12'159'0,"-2"5"-65"15,-3-2 4-15,3 6-22 0,-1-1-21 0,4 5 56 16,0-1-20-16,1 0 25 0,1-3-60 0,3-1-23 16,-1 1-5-16,1-2-5 0,2-1-14 0,-1-3 3 15,4 1-5-15,0-3 2 0,0-1-10 0,1-5 0 16,3-1 4-16,-2-1-2 0,-1-1 1 0,-1 0-2 15,1-3 0-15,0-2 1 0,-2-5 8 0,0 4-9 16,-4-5 5-16,2 0-5 0,1 0 5 0,-2-4-8 16,2 0-1-16,-2-2-3 0,-2-1 1 0,-1-3-24 0,0-2 4 0,-1-2-13 15,3 0-19-15,-2-2 1 0,0-3-5 0,-1 2 9 16,-2-7 25-16,2 0 12 0,2 1 5 0,-1-2 0 16,2 5 9-16,1 0 4 0,1 7 2 0,9 5 1 15,-5 3 6-15,6 10-4 0,-5-7 1 0,0 6-3 16,0-2 0-16,-6-3-2 0,8 10 1 0,-5-2-2 15,5 4 6-15,2 1 6 0,-6 2 2 0,-5 1-1 16,7 0-2-16,3 10 9 0,7-1-1 0,0-6 4 0,-10 7 7 0,-5-9 3 16,4-1-4-1,3 10 3-15,-2-2-7 0,-5 1-11 0,-2-1 8 0,11-3-9 16,-10-5 6-16,-2-4-8 0,0 4 3 0,-20-3-4 0,6-5 5 16,13 3-9-16,-7 0-4 0,8-1 1 15,-3 4-4-15,-2-5 0 0,-7-1 1 0,-2 1-2 0,-2-2-8 0,1-2-38 16,1 0-16-16,4-1-13 0,-1 2-114 0,-1 1-72 15,3-6-45-15,0 6-17 0,1-6 325 0</inkml:trace>
  <inkml:trace contextRef="#ctx0" brushRef="#br1" timeOffset="-212564.751">30202 7332 1672 0,'-2'5'60'0,"-1"2"-41"0,-1 1-12 0,1 2 1 16,1 1 31-16,1 3 23 0,1 2-6 0,-1 1 2 15,1 1-49-15,-5 0 2 0,5-1 1 0,4 1 1 16,-3 0 2-16,6-2-2 0,-7-2-5 0,1 1 2 15,0 2-5-15,2-3-4 0,0-2 4 0,-2-4-4 0,3-1 6 16,0-7-6-16,-4 2 3 0,0 3-4 0,2-2 2 16,1-2-1-16,2 0-2 0,3-5 1 0,-5-5 1 0,0 4 0 15,3-1-1-15,0 0 0 0,2 5 0 0,-2-8-2 16,0 1 1-16,1-1-3 0,0 0-1 0,-1 1 3 16,1-2 2-16,0 2-1 0,-1 2 0 0,0-1 1 15,-1 2 0-15,-1 1 0 0,0-3 2 0,0 4-5 16,1 1 3-16,0 1-2 0,-5 1 4 0,0 0 0 15,0 0 0-15,0 0 0 0,0 0 2 0,8 9 1 16,-7-5-5-16,0 3 4 0,1-2-3 0,-4-1-3 16,4 2 3-16,0-1-3 0,-1-2 0 0,4 1 4 15,-4-1-4-15,4 0 4 0,-4-1 0 0,-1-2-1 16,0 0 2-16,0 0-3 0,0 0-4 0,0 0 0 0,13-7 1 16,-3 7 0-16,-4-5 6 0,5-2-7 0,-2-2 4 15,-4-2-6-15,7 3 6 0,-3-1 1 0,3 2-1 0,2 1 0 16,0 1-1-16,-7 2-5 0,1 0 6 15,-8 3-3-15,6-1 6 0,8 3 3 0,-6 1-6 0,4-1 5 16,-7 3 1-16,1-2-7 0,-2 4 5 0,4 0-6 16,-4 0 6-16,-4 0-2 0,8 1-2 0,-13-1 0 15,6-2 0-15,1 3-5 0,0-3 5 0,9 1-4 16,-5-1-6-16,-5 0-79 0,4-4-11 0,-5 2-30 0,2 0-107 16,3-3-293-16,2 0 315 0</inkml:trace>
  <inkml:trace contextRef="#ctx0" brushRef="#br1" timeOffset="-212411.771">30634 7245 1354 0,'-41'-3'222'0,"36"2"-187"0,-2 1 1 16,4 1-15-16,-1 6-22 0,-3-1-14 15,7 2 6-15,14-1-7 0,-13-1 14 0,6 3-64 16,-1-3-12-16,-6 3-25 0,8 0-99 0,5-5-121 15,-1 1 176-15</inkml:trace>
  <inkml:trace contextRef="#ctx0" brushRef="#br1" timeOffset="-212195.601">30852 7324 1100 0,'-6'-1'64'16,"2"1"89"-16,-2 0-114 0,-2 0 3 0,1 0 4 0,-4 1 1 15,2 3 16-15,0 5-21 0,-3-2-6 0,0 2-4 16,0 0-9-16,1 0 22 0,-1 2 5 0,0-2 5 0,4 3 9 15,0 0-23-15,3-2-2 0,1 0-8 0,0-2-18 16,2-2-10-16,1 0 3 0,1-1-5 16,0 0 4-16,5-3-7 0,1 1 1 0,2-2-1 0,3 0 5 15,0-1-1-15,1-2-2 0,4-1 0 16,-2 0-2-16,0 1-67 0,0-2-23 0,-4 1-24 0,2-2-159 16</inkml:trace>
  <inkml:trace contextRef="#ctx0" brushRef="#br1" timeOffset="-210746.361">29316 8409 1155 0,'0'-3'51'0,"1"0"24"15,0 0-42-15,0-2 34 0,1 1 9 16,-1 0 10-16,1-2 30 0,-2 6-51 0,0 0-8 15,0 0-13-15,-2-7-22 0,-2 6 1 0,-1-3 4 0,0 4-5 16,-2 2-8-16,-3 0-7 0,0 3-6 0,-2 2 2 16,-2 0-6-16,-2 0 3 0,-2 0 0 0,3 1 1 15,-7 0 0-15,4 3 0 0,2-1 3 0,-9 1-3 0,10 0-1 0,-3-2-3 16,2 2 1-16,2-3-2 0,3 1-2 0,7 0 8 16,-6-2-3-16,10 0 4 0,-5-4-2 0,3-1-7 15,2-2 2-15,6 5-5 0,1-1 5 16,4-1 0-16,3 0 5 0,5 1-1 0,-3-3 8 15,6 5 0-15,-3-1-1 0,-11-1 1 0,16 3-8 0,-6-5 2 16,3 3-1-16,7 2 3 0,-8 0 1 0,-1 0 1 16,-2-2-2-16,0-1 1 0,-2 0 2 0,-2 3-2 15,-2 1 6-15,-5-1-3 0,-6-7 21 0,0 0 11 16,1 15-2-16,-4-5 3 0,0-2-20 0,-5 0-6 16,-2-4-5-16,1-3 2 0,-3 8-9 0,-1-7 7 0,0 3-5 15,-1 8 4-15,-2-7-6 0,0 7-3 0,-1-7 1 16,-8-9-1-16,-2-1 0 0,6 3-6 15,-5 0-3-15,11 3-4 0,-5 3-19 0,-5-6-31 0,6-1-2 0,-13 2-14 16,24 3-57-16,1 0-84 0,-2 4-46 16,11-3-21-16,-2-4 289 0</inkml:trace>
  <inkml:trace contextRef="#ctx0" brushRef="#br1" timeOffset="-210113.127">29271 8518 1132 0,'-8'0'146'0,"-4"-3"-59"0,6 3 0 0,6 0-21 15,-4 0-21-15,4 0-13 0,0 0-1 16,1 0-2-16,12 0-1 0,-6-1 9 0,2 0 1 16,4 0 3-16,1-2-1 0,5 1-18 0,0 0-1 0,0-2-6 15,3 2-13-15,4-1 0 0,1 1 0 0,0 1 1 16,11-1 6-16,-7 0-3 0,-1 0-2 0,0 0 0 16,-12-1 0-16,-5 0-5 0,3-1 3 0,0 2-2 0,-5 0 9 15,3 0-3-15,-3 0-1 0,-4 1-1 16,-2-2 1-16,-2 3 0 0,1 0 4 0,-8 2-2 0,6 0 17 15,-2 0-14-15,-4 2 4 0,3 2-7 0,-6 1 6 16,1 1-11-16,-1 3 6 0,1-1-7 0,1 2 6 0,-2 1-6 16,-1 0 0-16,3-3-1 0,-2-1 6 0,3-2-3 15,-2-1 1 1,0-1-2-16,2 3-6 0,3-3 3 0,3-2-3 0,3-1 4 0,6 0 0 0,-3-6-3 16,3-1 3-16,-1-2-3 0,2-2 6 0,4 0 0 15,-2 1-1-15,-1-1 1 0,-1-2 6 0,-4 1-7 16,2 0 3-16,-6 1-5 0,1 1 5 0,-1-1 0 15,-3 3 2-15,-1 1-1 0,-4-3 0 0,-2 3-12 0,-2-2-2 16,-2 1-6-16,-1 0-26 0,-2 0-54 0,-1 0-9 16,-1 4-21-16,1-1-95 0</inkml:trace>
  <inkml:trace contextRef="#ctx0" brushRef="#br1" timeOffset="-208461.681">29448 8194 987 0,'8'5'45'0,"-4"0"44"0,-7-2-67 0,-3-3-2 15,-1 4 4-15,-1 7-1 0,7 1 22 16,-2 2 11-16,-5 3-10 0,6-2 5 0,-5 3-35 16,1 3-7-16,0-1 6 0,0 0-5 0,0 2 17 0,3-2 13 15,-1 0-1-15,-3-1 2 0,3 0-17 0,3 1-5 16,-1-1-4-16,5-1 3 0,-5 0-3 0,-5-4-1 15,6 4 2-15,-6-4-3 0,7 4-5 0,1-3-3 16,-5-5 2-16,2 1-2 0,-3-4 1 0,-2-2-1 16,5 1-6-16,0-2 2 0,0-1-7 0,2 0 1 0,-1 2 0 15,-1-4-2-15,2 1-17 0,0-2-21 0,0 0-23 0,0 0-3 16,1 3-106-16,3-3-193 0,-1 0 219 16</inkml:trace>
  <inkml:trace contextRef="#ctx0" brushRef="#br1" timeOffset="-207709.524">29823 8438 115 0,'1'-3'17'0,"1"0"158"0,2-1-1 0,-1-1 0 16,1 1-36-16,2 0-41 0,-2 1-2 0,1-3-12 16,0 2-18-16,-4 2-31 0,-1 2 4 0,8-4-14 15,-7 2-12-15,-1 2-7 0,0 0 4 0,0 0-3 16,0 0 7-16,0 0-4 0,0 0-2 0,0 0 2 0,0 0 5 16,0 0 1-16,0 0 10 0,0 0-4 0,0 0 29 0,0 0 3 15,0 0-5-15,0 0 4 0,0 0-18 0,0 0-4 16,0-1-2-16,0 0-1 0,0 0-14 0,0-15 3 15,-2 12-2-15,-5 0 2 0,8-2-3 0,0 3 0 16,0-1 2-16,5-1-1 0,-6 2 4 0,0 3 8 16,0 0-4-16,0 0 5 0,0 0-8 0,0 0-4 15,0 0-1-15,-16-1-2 0,12 5-6 0,2 1 1 16,-3 3 0-16,1 2 2 0,-3-1 2 0,-3 2-2 16,2-1 2-16,-2 3-2 0,3 0-1 0,0 2-4 0,-2 0 1 15,4-1-2-15,-2 0 3 0,1 0 6 0,4-1-2 16,-2-1 4-16,3-1-6 0,1-2-1 0,1 0-2 15,2-4 1-15,2 1-6 0,2-2 4 0,2-3-4 16,4 3 4-16,1-4 0 0,4-1-1 0,-1-5-1 16,1-1-1-16,10 0-4 0,3-1 4 0,-1-1-2 0,-1-1 1 0,-5-1-13 15,3 1-70-15,-3-1-9 0,-1 0-29 16,1 1-112-16,-8 0-304 0,4 1 321 0</inkml:trace>
  <inkml:trace contextRef="#ctx0" brushRef="#br1" timeOffset="-206926.611">30207 7966 897 0,'-5'0'126'0,"2"0"-80"16,-2 0-28-16,1 1 1 0,1 2 2 0,1 2 46 15,-2 1-7-15,5 3 17 0,-1 4-28 0,-2 2 3 16,3 5 3-16,-12 2 1 0,7 2 20 0,2 2 3 15,-2-1-3-15,5 4 3 0,-2 0-15 0,-2 2-10 16,-2-3-1-16,-2-1-4 0,5-1-9 0,2-6-19 0,2 3 4 16,1-6-10-16,1-3 0 0,-3 0-10 15,-3-6 5-15,-9-2-6 0,10 1 7 0,0-2-2 0,6-1-3 16,10 1 0-16,-15-5-5 0,0 0-1 0,0 0-1 0,6 1 0 16,-4-3-4-16,4-2 7 0,-1-1 0 15,0-2 2-15,4-1 0 0,-2-1-5 0,0-4 0 0,1-2-3 16,0 0 4-16,1-2-4 0,-1-2 3 15,-1 3-3-15,2-2 4 0,-2 2-2 0,2 9 1 0,-2-3 0 16,-2 4 0-16,-1 5 4 0,0-2-4 0,-4 3 3 16,4 4-2-16,-3-1 0 0,-1 5 2 0,0-8-2 15,-1 14 2-15,0-5 0 0,0-1 0 0,1 8 0 0,-1-7-2 16,-2 2 0-16,2-3-2 0,1-2 1 16,-1 0 1-16,2 1-9 0,3-1 0 0,0-3-9 15,2 2-40-15,0-4-56 0,2-1-3 0,4 0-19 16,-2-3-31-16,0-2-41 0,2 0-3 0,0-3-14 0,2-1-22 15,2 3 96-15,0-6 6 0,-1 7 39 0,8-4 90 0,0 1 19 16,-5-4 19-16,-2-3 2 0,-3 5 74 16,-6 1 44-16,6 2-6 0,-10 1 18 0,2 0-13 0,3-6-28 15,-6 6-1-15,7-3-12 0,-10 2-21 0,2 3-18 16,-2 0-4-16,1-1-6 0,-2-1-32 0,-1 3-6 16,3 3 0-16,-11 0-3 0,12-3-3 0,-2-4-7 15,-1 0-2-15,9-1 0 0,-13 6 1 0,5 3 2 0,-4-1 3 16,5-1-1-16,0 1 4 0,0 0-1 15,-7 0-3-15,-3 2 3 0,-3 7 1 0,2 4 19 0,-2 0-1 16,3 4 9-16,-3-6 16 0,1 1 17 16,-2 1-8-16,5-1 6 0,-2 1-32 0,0 2-3 0,5 2-3 15,-7-7-1-15,10 3-15 0,3-3 7 0,-1-1-3 16,1 2 3-16,0-6-9 0,-3 0-4 0,3-3 2 0,1 2-4 16,7-3-4-16,12-1 1 0,-11-1-4 0,-6-4 4 15,10 3-1-15,-13-2 1 0,11-3 2 0,11 1-1 16,-10-2 3-16,2 0-5 0,6 0 1 0,-5 1-3 15,5 0 3-15,-3 3 0 0,-3 2 0 0,-5 1 0 16,1-2 2-16,-2 2-2 0,-1 1 4 0,1 2-3 16,-4 2-1-16,-4 1 7 0,1 3-10 0,-1-3 9 15,2 3-5-15,4-2-5 0,-7-4 9 0,1 4-8 16,0-1 9-16,-3-4-14 0,4 5 0 0,-2-4-7 0,2 0-23 0,1 1-67 16,-2-9-2-16,6 4-27 0,-4-2-59 0,3-4-115 15,3 8-36-15,-4-7-36 0,3-2 382 0</inkml:trace>
  <inkml:trace contextRef="#ctx0" brushRef="#br1" timeOffset="-206536.023">30806 8012 1018 0,'-5'-2'44'0,"-1"-1"-25"0,0 1-1 15,0 1-6-15,2 1 4 0,-2 0 24 16,0 0-7-16,0 1 11 0,-1 0-24 0,2 4-9 15,2-1-1-15,-1 2-2 0,2 0 4 0,-2 1 3 16,1 0-3-16,-2-1 1 0,2 2-12 0,-4-1 10 0,3-1 1 16,3 3 7-16,-3-6 43 0,4 2 6 0,-1 2 0 15,0-4-4-15,1 4-26 0,2-3-9 0,2 0 1 0,1 3-5 16,2-3-14-16,0 7-1 0,3-4 2 0,1-4-1 16,1 1-3-16,3-2-2 0,-2 5 0 0,1-2 0 15,0 2-4-15,0 1 0 0,0-3 3 0,-2 2 0 16,0 1 5-16,-3-4 5 0,2 1 7 0,-3 2 2 15,-4-1 30-15,-4-2-12 0,-3-1-2 0,3-3-3 0,0 0 0 16,-3 11-12-16,0 1 0 0,3-5-4 16,-2 4-6-16,-9-9-5 0,4 0 1 0,-8 3-3 0,3-1-8 15,2-7 4-15,-2 6-3 0,7 3 4 0,-4-1-5 16,2 5-3-16,-3-5 3 0,-3-5-3 16,5 1 7-16,0 5-9 0,1-5-1 0,1 1-4 0,0-2-7 0,1 0-29 15,1 0-7-15,4 0-13 0,0 0-77 0,0 0-106 16,0 0-42-16,0 0-30 0,0 4 323 0</inkml:trace>
  <inkml:trace contextRef="#ctx0" brushRef="#br1" timeOffset="-206254.492">31074 7579 1068 0,'7'0'127'0,"-5"5"-48"0,-3 3 14 0,-22 9-23 15,21-1 42-15,2 5 1 0,0 4-6 0,5-3-4 0,-5 11-50 16,0-1-17-16,0-2 2 0,18 6-7 16,-17-9-6-16,-5-1-11 0,2 1-1 0,-2-3-4 15,7 0-6-15,5-2-3 0,3-1 0 0,-4-2-1 16,-4-2 5-16,4-2-6 0,-7-4 1 0,11 0-5 0,-2 0-7 0,-4-5-16 15,2 2-15-15,-7-2-3 0,0-1-80 0,1-2-41 16,3 0-3-16,-2-3-19 0,-2 0-76 16</inkml:trace>
  <inkml:trace contextRef="#ctx0" brushRef="#br1" timeOffset="-205923.339">30859 7938 1013 0,'-7'0'193'0,"-3"0"-36"0,4 0-12 16,0 1-6-16,2 0-30 0,4-1-54 0,0 0 1 15,0 0-21-15,0 0-21 0,0 0-6 0,0 0 7 16,6 10-6-16,3-9 8 0,2 0-6 0,2-1-5 16,10 0 3-16,-10 0 0 0,-2-1-5 0,5-2 8 15,-7 1-8-15,14-1 2 0,4-1 1 0,-1-1-1 16,2 1 2-16,-7-3 6 0,8 1-11 0,-6 0 4 0,-9 0-6 16,6 0 8-16,-7-2 0 0,2 1-5 0,2-1 1 15,-4 3-7-15,-4 1 9 0,0 2-2 16,0 0 5-16,-4 0-2 0,0 4 17 0,-1-1 3 0,-2 2 4 15,-2-3 3-15,2 7-6 0,1-1-8 0,-1 1 1 16,-1 3-21-16,2-1 7 0,-2 0 0 0,0 2 1 16,1-2-9-16,0 2 7 0,-1-2-9 0,1 2 8 15,0 0-6-15,0-1 0 0,0 1 4 0,-1-3-4 0,3 3-5 0,-2-6 6 16,0 3-2-16,0-4 3 16,0 1-2-16,1 0-7 0,1 2-4 0,1-3-8 0,-4 0-57 15,-1-4-75-15,0 0-16 0,0 0-24 0,0 0-106 0</inkml:trace>
  <inkml:trace contextRef="#ctx0" brushRef="#br1" timeOffset="-205758.605">31256 7676 1616 0,'-6'-3'67'0,"2"-3"-60"0,-4 3 9 16,4 4-26-16,0 0-1 0,1 4 6 0,3 5-9 15,-1-6 4-15,1 1-55 0,1 3-158 16,2-3-24-16,2 2-56 0,1 0 305 0</inkml:trace>
  <inkml:trace contextRef="#ctx0" brushRef="#br1" timeOffset="-205505.009">31538 7810 1583 0,'-9'0'72'0,"-22"0"60"0,21 1-104 16,3-1-15-16,-9-1 7 0,22 1-4 0,-8 3 41 0,-6 5-27 16,3-2 4-16,-4 3-12 0,-5-4-8 15,6 0 6-15,1 7-7 0,11-5 6 0,-4 4-12 0,5-2 1 16,-7-1 1-16,-3 0-3 16,2-1-5-16,-3-1 3 0,12-1-1 0,2 0 3 0,2-1-2 0,-4-1-4 15,4-1 2-15,-6 0-2 0,9 0 0 0,-1-2 0 16,-5 0 0-16,-6 0 2 0,16-3 3 0,-4 1-17 15,3 0-4-15,0-1-8 0,-1-1-34 0,1 0-67 16,1 0-6-16,-3 1-27 0,-1-3-79 0,-2 1-235 16,-3 1 273-16</inkml:trace>
  <inkml:trace contextRef="#ctx0" brushRef="#br1" timeOffset="-205308.954">31752 7717 868 0,'0'4'162'15,"-1"1"444"-15,1-5-520 0,-3 4-56 0,1 4-2 0,2 4-7 16,-1 2 49-16,1 0-29 0,-1-2 5 0,-1-2-16 16,-2 3-11-16,2 0-13 0,0 4 1 15,0-6-5-15,1 2 2 0,1-2-4 0,0-1 0 0,0-3-2 16,0 1 3-16,1-3-8 0,2 1-9 0,-1-1-5 16,-1 0-60-16,3-2-127 0,-2 0-25 0,-2-3-62 0,0 0-362 15</inkml:trace>
  <inkml:trace contextRef="#ctx0" brushRef="#br1" timeOffset="-205141.751">31739 7493 1486 0,'-5'-4'68'0,"0"1"46"0,0 0-94 0,0 3-14 0,2 0-6 16,3 0 1-16,0 0-6 0,0 0-14 0,0 0-11 15,0 0-9-15,-7 7-117 0,9-2-257 0,-2-1 244 16</inkml:trace>
  <inkml:trace contextRef="#ctx0" brushRef="#br1" timeOffset="-204875.16">31926 7359 1284 0,'4'5'56'0,"-8"1"32"0,4 3-57 0,-3 4 23 16,-2 4 15-16,10 3 4 0,-10 3 41 0,9 4-51 16,-5 0-5-16,-4 1-14 0,7 3-25 0,-8-3-7 15,7 4-4-15,1-6 1 0,-2-3-4 16,0 3 0-16,3-10 1 0,4 7-3 0,0-8 0 15,11 1-7-15,-17-3 0 0,3-3-4 0,3 5-7 0,-24-7-56 16,27 1-10-16,-7-1-21 0,-1-7-79 16,-2 3-105-16,3-4-22 0,-3 0-40 0,3 1 350 0</inkml:trace>
  <inkml:trace contextRef="#ctx0" brushRef="#br1" timeOffset="-204370.265">31796 7627 1072 0,'-11'0'217'0,"-2"-5"-96"0,3 5-5 15,2-3-30-15,-1-5-22 0,7 9-22 0,2-1 4 16,0 0-16-16,0 0-34 0,-1 7 0 0,3-7-2 0,4 3 4 16,-1-3 7-16,1-2-7 0,-1 5 3 15,3-1-4-15,1 3 2 0,-2-5 4 0,1 0-3 0,-1-6 3 16,4 5-3-16,2 1 3 0,0 2-2 0,13 0 2 16,-15-3-5-16,-4-1 9 0,6 2-2 0,-22 0 7 15,17-1 8-15,6 4-5 0,-4-3 10 0,4-2-7 16,-2 3 19-16,-8-8-17 0,2 3 3 0,-6 4-9 15,14 0-3-15,-8 5-7 0,0-1 7 0,1 3-4 0,-7-4 35 16,0 1-13-16,0 8 3 0,1-7-8 16,0 4-4-16,1 4-9 0,-2-6 5 0,4 6-6 15,-3-3 7-15,-1-2-15 0,0 2 4 0,0-2-6 0,4 3 11 0,8-5-3 16,-12-3 0-16,-3 2-2 0,9-3-6 0,-7 4 6 16,8-4-3-16,16-2 4 0,-19 1-5 0,3-4-1 15,3 3 2-15,-9-8-2 16,7 2 0-16,0-5 5 0,6 5-6 0,-7 2 4 0,1-8-6 0,2 6 2 15,-8-8 2-15,6 5-1 0,0 1-1 0,0 0 1 16,-1-1-1-16,-3-6 2 0,0 2 0 0,0 7 0 16,-4 5-1-16,0 1 2 0,0 0 8 0,0 0-2 15,0 0 2-15,-1 0-2 0,-4 0 4 0,0 2-1 16,-1 5 6-16,3 6-4 0,-4 6 9 0,0 4 3 0,1-3-4 16,-5-1 4-16,8 8 0 0,-2-6-15 0,-2 4 5 15,-1-2-9-15,4-3-1 0,-3 3-2 0,1-2 0 0,4-3 0 16,-5 2-3-16,1-2 5 0,1 1-3 0,4 0 4 15,-5 0-7-15,-2-3-6 0,1 0-1 16,3-1-4-16,-5-2-29 0,10 3-110 0,-4-6-16 0,-3 0-50 16,5-3-231-16</inkml:trace>
  <inkml:trace contextRef="#ctx0" brushRef="#br1" timeOffset="-190328.828">27029 7008 1179 0,'-5'-4'35'0,"4"-1"0"0,-4 2-35 0,2-1 9 15,-2 2 0-15,6 2 3 0,-1-1 5 0,-5 1-5 16,4 1-2-16,-13-1-1 0,7 2-5 0,1 1-4 16,-1 3 2-16,6-1-2 0,-6 3 4 0,-3 2-1 15,1-5 0-15,-3 5 0 0,3 5 8 0,1 0-1 0,-2 4 4 16,3 1-3-16,-2-2 13 0,-1 0-4 0,2 0 5 0,-2 3-4 16,0-1 6-16,3 3-4 15,0 3-3-15,-1-2 2 0,2 0 2 0,-1 2 3 16,0 0 5-16,-1-1-2 0,3 1 13 0,0 2-16 0,3 1 0 15,1 4-6-15,-2-3 0 0,3 5-10 0,1 6 4 0,-1-3-7 16,2 6 4-16,1 1-9 0,1-6 3 0,3 2-4 16,0-2 6-16,-3-3 4 0,5 1-8 0,0-3 6 15,-1 2-3-15,2 0-3 0,-1-1 6 0,1-3-5 16,0 3 5-16,1 3-6 0,-1-1-1 0,0 4-1 16,0 1 4-16,0-2-1 0,-2-5 6 0,-1-2-1 0,1-3 18 15,2 2 3-15,1 0-5 0,5-2 3 16,-1 1-11-16,0 2-12 0,4 1 8 0,3-1-8 15,0 5 14-15,6-2 3 0,0-1-1 0,-2-1 2 16,4-1 2-16,-2-1-5 0,-1-3 2 0,1 1-4 16,0-3 5-16,5 2-13 0,-1-2 2 0,2-2-6 15,2 0 4-15,0-3-4 0,0 2-2 0,-1-3 0 0,-7-2-2 0,7 2 5 16,-5-4 0-16,-2 1 2 0,4 0-3 0,-12 2 6 16,-1-4-3-16,-5-5 4 0,-1-3-6 15,0 1 5-15,-3-2 0 0,1 2 1 0,-2-2-3 0,-1-4 9 16,-4 4-4-16,1 1 6 0,0 4-2 0,-3-1-3 15,0-2 5-15,2-9-6 0,-4 1-3 0,0-1-3 16,0 0-3-16,0 0 1 0,0 0-7 0,0 2 4 16,0 2-3-16,-4-13 2 0,2 3-7 0,0-1 2 0,-1 0-4 15,0 12 0-15,-1-7-29 0,0-2-69 0,-1 4-5 0,-6-9-30 16,4 8-94-16,0-1-230 0,0-7 265 16</inkml:trace>
  <inkml:trace contextRef="#ctx0" brushRef="#br1" timeOffset="-188627.088">27300 9228 490 0,'0'0'50'0,"0"0"-7"0,0 0 9 15,0 0-5-15,0-1 27 0,0-1-33 0,1 1 5 16,1 0-12-16,-1 0 19 0,13-18 12 0,-13 17-3 0,1 4 4 15,0-4-11-15,-2 2 11 0,0 0 4 16,0 0 2-16,0 0 10 0,0 0-11 0,0 0-3 16,0 0-5-16,8 8-19 0,-7-8-6 0,3 7 5 0,-1-3-3 15,2-4 15-15,3 3-11 0,0-1 2 0,5-2-4 0,0 4 10 16,1 1-13-16,3 4-3 0,-1-1-7 16,7-2-20-16,6 5 5 0,0-6-6 0,1 3 4 15,-4 0-16-15,1 3 7 0,4-2-2 0,-5-2 4 16,5 6-2-16,-9-6 1 0,-2 4 2 0,4-2-1 15,-9-3 1-15,0 2 13 0,-2-6-2 0,-1 2 7 0,-1 1 10 0,-4-4-14 16,-2 2 7-16,1 1-8 0,-1-1 13 0,-1 2-8 16,-2-2-2-16,-2-3-2 0,0 0-7 0,0 0 5 15,0 0 3-15,0 0-2 0,0 0-4 16,0 0-7-16,0 0-2 0,0 0 1 0,0 0 0 0,0 0-5 16,0 0 1-16,0-2-2 0,-1-13 6 0,1 15-4 15,0 0 0-15,0 0-3 0,0 0 0 0,-1 0 4 16,-1 0 1-16,1 0 1 0,0 0-6 0,0 0 7 15,0 0-6-15,0 0 6 0,-1 0-9 0,-19-1 1 16,19 1 0-16,2 0 0 0,0 0 3 0,-10-1-4 16,6-6 2-16,-3 0-2 0,2-4 5 0,1-2-3 15,2 0 3-15,0-3-4 0,-2 4-2 0,2-2 0 0,-2-5 0 16,2 4 1-16,1-10 3 0,0 9 1 0,1-4-2 0,0-4 2 16,0 4 0-16,-2-5-5 15,4 5 3-15,-1 0-5 0,3 7 1 0,1-1 4 0,-1 3-2 0,-2 3 3 16,2 0 1-16,-2 2-6 0,3 2 4 0,-3 0-6 15,0 2 10-15,3 1-10 0,-1-3-1 0,0 3-6 16,0 0-18-16,-1 0-80 0,2 1-16 0,-1 0-30 16,-1 0-141-16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0T19:23:59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2889 12304 2793 0 0,'-22'-31'5367'0'0,"-1"2"-3860"0"0,-33-50-1836 0 0,42 51 359 0 0,1-1 0 0 0,2 0 1 0 0,1-1-1 0 0,1 0 0 0 0,-2-14-30 0 0,-20-64 92 0 0,27 93-61 0 0,0 1 0 0 0,-2 0 0 0 0,0 0 0 0 0,0 1 0 0 0,-1 0 0 0 0,-1 0 0 0 0,0 0 0 0 0,-1 1 0 0 0,0 0 0 0 0,-1 1 0 0 0,0 0 0 0 0,-1 0 0 0 0,0 1 0 0 0,-1 1 0 0 0,0 0 0 0 0,0 0 0 0 0,-1 1 0 0 0,0 1 0 0 0,-7-3-31 0 0,-26-2 61 0 0,0 2 0 0 0,0 2 0 0 0,-1 1 0 0 0,0 3 0 0 0,-1 2 0 0 0,1 2 0 0 0,0 2 0 0 0,0 2 0 0 0,0 2 0 0 0,-9 4-61 0 0,-46 2 138 0 0,1 5 1 0 0,0 4 0 0 0,1 4-1 0 0,2 5 1 0 0,-4 6-139 0 0,45-14 29 0 0,2 2 0 0 0,0 3-1 0 0,1 2 1 0 0,2 2 0 0 0,2 3 0 0 0,0 2-1 0 0,-9 12-28 0 0,-269 265-301 0 0,278-265 311 0 0,2 3 0 0 0,2 2 0 0 0,2 1 0 0 0,3 3 1 0 0,2 1-1 0 0,3 2 0 0 0,-27 63-10 0 0,14-16 133 0 0,5 3-1 0 0,5 1 1 0 0,5 2 0 0 0,5 1 0 0 0,-2 37-133 0 0,22-80 31 0 0,4 0 1 0 0,3 0 0 0 0,2 0-1 0 0,4 0 1 0 0,3 0-1 0 0,3-1 1 0 0,3 0-1 0 0,3 0 1 0 0,4-2 0 0 0,2 0-1 0 0,3-2 1 0 0,3 0-1 0 0,2-2 1 0 0,4-1-1 0 0,16 20-31 0 0,-32-54 6 0 0,1 0-1 0 0,1-2 0 0 0,1 0 0 0 0,2-1 0 0 0,0-1 1 0 0,2-1-1 0 0,1-2 0 0 0,0 0 0 0 0,2-2 0 0 0,1-1 1 0 0,14 7-6 0 0,7 2 61 0 0,1-2 0 0 0,1-3 0 0 0,1-2 0 0 0,1-2 0 0 0,1-3 0 0 0,0-2 0 0 0,1-2 0 0 0,0-3 0 0 0,42 1-61 0 0,-36-9 278 0 0,-1-2-1 0 0,1-3 1 0 0,-1-3-1 0 0,0-2 1 0 0,0-3 0 0 0,-1-3-1 0 0,-1-2 1 0 0,0-3-1 0 0,-2-3 1 0 0,0-2 0 0 0,-2-2-1 0 0,-1-3 1 0 0,-1-2-1 0 0,11-11-277 0 0,290-260 98 0 0,-301 255-83 0 0,-2-2-1 0 0,-3-2 1 0 0,-2-2 0 0 0,-2-3 0 0 0,-2-1 0 0 0,30-59-15 0 0,-31 43 44 0 0,-4-1 1 0 0,-2-3-1 0 0,-4-1 1 0 0,-4-1-1 0 0,-3-1 1 0 0,13-80-45 0 0,-26 57 12 0 0,-5 0 0 0 0,-4-1 0 0 0,-5 0 0 0 0,-5 1 0 0 0,-4 0 0 0 0,-4 1 1 0 0,-5 0-1 0 0,-5 2 0 0 0,-4 1 0 0 0,-4 1 0 0 0,-25-47-12 0 0,29 75-227 0 0,5 9 240 0 0,-2 1 0 0 0,-3 2 1 0 0,-16-20-14 0 0,32 58-954 0 0,0 1 1 0 0,-2 1 0 0 0,0 0 0 0 0,-2 2 0 0 0,1 0 0 0 0,-19-13 953 0 0,9 12-1649 0 0</inkml:trace>
  <inkml:trace contextRef="#ctx0" brushRef="#br0" timeOffset="3622.757">2863 12921 7290 0 0,'-41'-1'3159'0'0,"40"0"-3183"0"0,1 1 33 0 0,0 0 3 0 0,0 0-29 0 0,0 0-44 0 0,0 0 31 0 0,1 3-12 0 0,3 2 54 0 0,0 0 0 0 0,1 0 0 0 0,-1-1 0 0 0,1 1 0 0 0,0-1 0 0 0,1 0 0 0 0,-1-1 0 0 0,1 1 0 0 0,-1-1 0 0 0,1 0 0 0 0,0 0 0 0 0,0-1 0 0 0,1 0 0 0 0,-1 0 0 0 0,0 0 0 0 0,1-1 0 0 0,-1 0 0 0 0,1 0 0 0 0,-1 0 0 0 0,1-1 0 0 0,5-1-12 0 0,113-7 426 0 0,97-41 1055 0 0,-23-24-412 0 0,41-30-623 0 0,-52 9-338 0 0,57-62-7 0 0,-176 122-63 0 0,33-16 105 0 0,-2-4 0 0 0,22-21-143 0 0,400-298 63 0 0,64-67-58 0 0,-154 93 175 0 0,163-107 78 0 0,-523 396-204 0 0,294-236 1029 0 0,94-116-1083 0 0,-60 22 268 0 0,449-459 19 0 0,-778 775-285 0 0,1037-1002 211 0 0,-874 869-199 0 0,470-395-11 0 0,-159 171 141 0 0,271-147-144 0 0,-85 144 1 0 0,-569 337 14 0 0,4 8 0 0 0,4 7-1 0 0,52-12-14 0 0,52-5 130 0 0,4 12 0 0 0,4 12 0 0 0,24 8-130 0 0,-176 43 58 0 0,2 5 1 0 0,0 6-1 0 0,0 6 1 0 0,1 6-1 0 0,-1 5 0 0 0,6 7-58 0 0,169 46 481 0 0,71 37 237 0 0,-198-44-523 0 0,11 0 436 0 0,-265-57 248 0 0,51 1-874 0 0,19 4-8 0 0,1 0 0 0 0,-1 0 0 0 0,1-1 0 0 0,-1 1 0 0 0,1-1 0 0 0,0 0 0 0 0,-1 0 0 0 0,1 0 0 0 0,0-1 0 0 0,-1 1 0 0 0,1-1 0 0 0,0 0 0 0 0,0 0 0 0 0,0 0 0 0 0,1 0 0 0 0,-1 0 0 0 0,0 0 0 0 0,1-1 0 0 0,-1 0 3 0 0,-56-60-1134 0 0,-27-46-6206 0 0,70 92 5292 0 0,-2 2 1642 0 0</inkml:trace>
  <inkml:trace contextRef="#ctx0" brushRef="#br0" timeOffset="5344.61">16759 4420 1352 0 0,'-203'-29'7531'0'0,"201"30"-7495"0"0,0-1-1 0 0,-1 0 0 0 0,1 0 1 0 0,-1 0-1 0 0,1 0 1 0 0,0 0-1 0 0,-1 0 0 0 0,1-1 1 0 0,0 1-1 0 0,-1-1 1 0 0,1 1-1 0 0,0-1 0 0 0,0 0 1 0 0,-1 0-1 0 0,1 0 1 0 0,0-1-1 0 0,0 1 0 0 0,0 0 1 0 0,0-1-1 0 0,0 1 1 0 0,1-1-1 0 0,-1 0 0 0 0,0 1 1 0 0,1-1-1 0 0,-1 0 1 0 0,1 0-1 0 0,0 0 0 0 0,0 0 1 0 0,0 0-1 0 0,0 0 1 0 0,0-1-1 0 0,0 1 0 0 0,0 0 1 0 0,0 0-1 0 0,1-3-35 0 0,-34-71 1250 0 0,33 74-1167 0 0,0 0 0 0 0,-1 0-1 0 0,1 0 1 0 0,-1 0 0 0 0,0 1 0 0 0,1-1 0 0 0,-1 1 0 0 0,0-1 0 0 0,0 1 0 0 0,0 0-1 0 0,0 0 1 0 0,0 0 0 0 0,-1 0 0 0 0,1 0 0 0 0,0 0 0 0 0,0 0 0 0 0,-1 1 0 0 0,1-1 0 0 0,0 1-1 0 0,-1 0 1 0 0,1 0 0 0 0,0-1 0 0 0,-1 2 0 0 0,1-1 0 0 0,0 0 0 0 0,-1 0 0 0 0,1 1-1 0 0,0-1 1 0 0,-1 1 0 0 0,1 0 0 0 0,0 0 0 0 0,0 0 0 0 0,0 0 0 0 0,-1 0-83 0 0,-43 37 482 0 0,45-38-481 0 0,0 0 0 0 0,0 0 0 0 0,0 0 0 0 0,0 0 0 0 0,0 0-1 0 0,0 1 1 0 0,0-1 0 0 0,0 0 0 0 0,0 1 0 0 0,0-1 0 0 0,1 0-1 0 0,-1 1 1 0 0,0-1 0 0 0,0 1 0 0 0,0-1 0 0 0,0 1 0 0 0,1 0-1 0 0,-1-1 1 0 0,0 1 0 0 0,1 0 0 0 0,-1-1 0 0 0,0 1 0 0 0,1 0-1 0 0,-1 0 1 0 0,1 0 0 0 0,-1 0 0 0 0,1-1 0 0 0,0 1 0 0 0,-1 0-1 0 0,1 0 1 0 0,0 0 0 0 0,0 0 0 0 0,-1 0 0 0 0,1 0 0 0 0,0 0-1 0 0,0 0 1 0 0,0 0 0 0 0,0 0 0 0 0,0 0 0 0 0,1 0 0 0 0,-1 0-1 0 0,0 0 1 0 0,0 0 0 0 0,1 0 0 0 0,-1 0 0 0 0,0 0 0 0 0,1-1-1 0 0,-1 1 1 0 0,1 0 0 0 0,-1 0 0 0 0,1 0 0 0 0,-1-1 0 0 0,1 1-1 0 0,0 0 1 0 0,-1 0 0 0 0,1-1 0 0 0,0 1 0 0 0,0-1-1 0 0,-1 1 1 0 0,1 0 0 0 0,1-1-1 0 0,231 137 1142 0 0,-87-19-594 0 0,-135-110-538 0 0,0 0 1 0 0,-1 1-1 0 0,0 0 1 0 0,-1 0-1 0 0,1 1 0 0 0,-2 0 1 0 0,0 1-1 0 0,0 0 1 0 0,-1 0-1 0 0,0 1 1 0 0,0 1-11 0 0,38 98 134 0 0,-13-72-67 0 0,-9 2 172 0 0,-23-39-149 0 0,-3 34 836 0 0,-36-50-886 0 0,19 7-37 0 0,-1 1-1 0 0,1 1 1 0 0,-1 0 0 0 0,0 2-1 0 0,0 0 1 0 0,0 2 0 0 0,-4 0-3 0 0,-25 3-3 0 0,-1 2 1 0 0,2 3-1 0 0,-1 1 1 0 0,-38 13 2 0 0,-30 5-34 0 0,36 1-72 0 0,64-18-215 0 0,1 8-1233 0 0,15 16-3990 0 0,-4-9-184 0 0,10-13 5223 0 0</inkml:trace>
  <inkml:trace contextRef="#ctx0" brushRef="#br0" timeOffset="17485.996">20614 3090 6681 0 0,'-27'-12'2808'0'0,"40"38"-933"0"0,9 6-1366 0 0,-1 0 0 0 0,-1 1 0 0 0,-2 0 0 0 0,-2 2 1 0 0,0 1-510 0 0,55 86 1164 0 0,-34-52 39 0 0,-60-131 153 0 0,-38-145-1252 0 0,54 184-107 0 0,1-1 0 0 0,1-1 0 0 0,1 1-1 0 0,1-1 1 0 0,1 0 0 0 0,1 1 0 0 0,1-1 0 0 0,1 0 0 0 0,1 0-1 0 0,1 1 1 0 0,2-1 0 0 0,0 1 0 0 0,1 0 0 0 0,1 0 0 0 0,2 1-1 0 0,5-11 4 0 0,7-9-53 0 0,-17 32-4 0 0,-1 1 0 0 0,1 0 0 0 0,1 0 0 0 0,0 0 0 0 0,0 1 0 0 0,1-1 0 0 0,-1 1 0 0 0,2 1 0 0 0,-1-1 0 0 0,1 1 0 0 0,1 0 0 0 0,-1 1 0 0 0,1-1 0 0 0,0 1 0 0 0,0 1 0 0 0,1 0 0 0 0,6-3 57 0 0,-2 3-440 0 0,28-3-6019 0 0,-23 10 4064 0 0</inkml:trace>
  <inkml:trace contextRef="#ctx0" brushRef="#br0" timeOffset="17984.612">21335 3203 7626 0 0,'0'7'-325'0'0,"0"-6"524"0"0,0 0 1 0 0,0 0 0 0 0,1 0 0 0 0,-1 1-1 0 0,0-1 1 0 0,0 0 0 0 0,0 0 0 0 0,-1 0-1 0 0,1 1 1 0 0,0-1 0 0 0,0 0-1 0 0,-1 0 1 0 0,1 0 0 0 0,0 0 0 0 0,-1 0-1 0 0,1 1 1 0 0,-1-1 0 0 0,0 0 0 0 0,1 0-1 0 0,-1 0 1 0 0,0-1 0 0 0,0 1 0 0 0,1 0-1 0 0,-1 0 1 0 0,0 0 0 0 0,0 0-1 0 0,0-1 1 0 0,0 1 0 0 0,0 0 0 0 0,0-1-1 0 0,0 1 1 0 0,0-1 0 0 0,0 1 0 0 0,-1-1-1 0 0,1 0 1 0 0,0 1-200 0 0,-1-21 911 0 0,31-138-430 0 0,-24 126-446 0 0,-3 26-31 0 0,-1 0 0 0 0,0 0-1 0 0,0-1 1 0 0,0 1 0 0 0,-1 0-1 0 0,1 0 1 0 0,-2-1 0 0 0,1 1-1 0 0,-1 0 1 0 0,0-1-1 0 0,0 1 1 0 0,0 0 0 0 0,-1 0-1 0 0,0 0 1 0 0,0 0 0 0 0,-1-1-4 0 0,2 5 3 0 0,0-1 0 0 0,-1 1-1 0 0,1 0 1 0 0,0 0 0 0 0,-1 0 0 0 0,1-1 0 0 0,-1 1 0 0 0,1 0 0 0 0,-1 1 0 0 0,0-1-1 0 0,0 0 1 0 0,0 0 0 0 0,0 1 0 0 0,0-1 0 0 0,-1 1 0 0 0,1 0 0 0 0,0 0 0 0 0,-1 0-1 0 0,1 0 1 0 0,0 0 0 0 0,-1 0 0 0 0,1 1 0 0 0,-1-1 0 0 0,0 1 0 0 0,1-1 0 0 0,-1 1-1 0 0,1 0 1 0 0,-1 0 0 0 0,1 0 0 0 0,-1 1 0 0 0,0-1 0 0 0,1 1 0 0 0,-1-1 0 0 0,1 1-1 0 0,-1 0 1 0 0,1 0 0 0 0,0 0 0 0 0,-2 1-3 0 0,-47 37 123 0 0,-34 64 146 0 0,76-92-166 0 0,1-1-1 0 0,0 1 1 0 0,1 1-1 0 0,0 0 1 0 0,1 0 0 0 0,0 0-1 0 0,1 0 1 0 0,0 1-1 0 0,1 0 1 0 0,-1 7-103 0 0,-36 121 812 0 0,34-96-729 0 0,8-44-79 0 0,1 0 1 0 0,0 0-1 0 0,-1 0 1 0 0,1-1-1 0 0,0 1 1 0 0,0 0-1 0 0,0-1 1 0 0,-1 1-1 0 0,1-1 1 0 0,0 0-1 0 0,0 0 1 0 0,0 1-1 0 0,0-1 1 0 0,0 0-1 0 0,-1-1 1 0 0,1 1-1 0 0,0 0 1 0 0,0-1-1 0 0,0 1 1 0 0,0 0-1 0 0,-1-1 1 0 0,1 0-1 0 0,0 0 1 0 0,0 1-1 0 0,-1-1 1 0 0,2-1-5 0 0,12-7 17 0 0,0-1 1 0 0,0 0-1 0 0,-1-1 1 0 0,0-1-1 0 0,-1 0 0 0 0,0-1 1 0 0,-1 0-1 0 0,0-1 0 0 0,-2 0 1 0 0,1-1-1 0 0,-2 0-17 0 0,51-61 18 0 0,22-31 30 0 0,-79 102-48 0 0,0 0 0 0 0,0 0 0 0 0,0 0-1 0 0,1 1 1 0 0,-1-1 0 0 0,1 1 0 0 0,0 0-1 0 0,0 0 1 0 0,1 0 0 0 0,-1 0 0 0 0,1 1-1 0 0,0 0 1 0 0,0 0 0 0 0,0 0 0 0 0,0 1-1 0 0,1-1 1 0 0,-5 4 2 0 0,1-1 0 0 0,-1 1 0 0 0,0 0 1 0 0,1 0-1 0 0,-1 0 0 0 0,0 0 0 0 0,1 0 0 0 0,-1 0 0 0 0,0 0 0 0 0,0 1 0 0 0,0-1 0 0 0,0 0 0 0 0,0 1 0 0 0,0-1 0 0 0,-1 0 0 0 0,1 1 0 0 0,0-1 0 0 0,-1 1 0 0 0,1-1 0 0 0,-1 1 0 0 0,1 0 0 0 0,-1-1 0 0 0,0 1 0 0 0,0-1 1 0 0,1 1-1 0 0,-1 0 0 0 0,0-1 0 0 0,-1 1 0 0 0,1-1 0 0 0,0 1 0 0 0,0 0 0 0 0,-1 0-2 0 0,2 8-10 0 0,1 19 15 0 0,15 42 25 0 0,-15-70-115 0 0,0-1 1 0 0,1 1-1 0 0,-1-1 1 0 0,0 0-1 0 0,1 0 0 0 0,-1 1 1 0 0,0-2-1 0 0,0 1 1 0 0,1 0-1 0 0,-1 0 0 0 0,0-1 1 0 0,0 1-1 0 0,1-1 0 0 0,-1 0 1 0 0,0 1-1 0 0,0-1 1 0 0,0 0-1 0 0,0 0 0 0 0,0-1 1 0 0,0 1-1 0 0,0 0 1 0 0,0-1-1 0 0,-1 1 0 0 0,1-1 1 0 0,0 1-1 0 0,-1-1 0 0 0,1 0 1 0 0,-1 0-1 0 0,0 0 1 0 0,0 0-1 0 0,1 0 0 0 0,-1 0 1 0 0,0 0-1 0 0,-1 0 1 0 0,1 0-1 0 0,0 0 0 0 0,-1-1 1 0 0,1 1 84 0 0,2-4-199 0 0,44-88-6524 0 0,-35 67 3905 0 0</inkml:trace>
  <inkml:trace contextRef="#ctx0" brushRef="#br0" timeOffset="18242.906">21565 2445 1528 0 0,'-36'-175'10068'0'0,"36"174"-9245"0"0,-3 41 1635 0 0,60 404 618 0 0,-14-184-2520 0 0,-39-248-547 0 0,0-1 0 0 0,1 0 0 0 0,1 0 0 0 0,-1 0 0 0 0,1-1 0 0 0,1 0 0 0 0,0 0 0 0 0,1-1 0 0 0,0 1 0 0 0,8 6-9 0 0,-11-12-49 0 0,0-1 0 0 0,0 0-1 0 0,0-1 1 0 0,0 1 0 0 0,0-1 0 0 0,0 0 0 0 0,1 0 0 0 0,-1-1 0 0 0,1 1 0 0 0,0-1 0 0 0,-1-1 0 0 0,1 1 0 0 0,0-1 0 0 0,0 0 49 0 0,-4-1-216 0 0,1 0 0 0 0,-1 0 0 0 0,0 0 0 0 0,0 0 0 0 0,0-1 0 0 0,0 1 0 0 0,0-1-1 0 0,0 0 1 0 0,0 0 0 0 0,-1 1 0 0 0,1-1 0 0 0,-1 0 0 0 0,1 0 0 0 0,-1 0 0 0 0,0-1 0 0 0,0 1 0 0 0,1 0 0 0 0,-2 0 0 0 0,1-1 0 0 0,0 1 0 0 0,0-1 0 0 0,-1 1 0 0 0,1-2 216 0 0,2-11-2109 0 0</inkml:trace>
  <inkml:trace contextRef="#ctx0" brushRef="#br0" timeOffset="18523.613">21488 2814 7522 0 0,'-2'0'136'0'0,"0"0"0"0"0,0 0 0 0 0,0 0 0 0 0,0 0 0 0 0,-1 0 0 0 0,1 0 0 0 0,0 1 0 0 0,0-1 0 0 0,0 1 0 0 0,0-1 0 0 0,0 1 1 0 0,0 0-1 0 0,0 0 0 0 0,1 0 0 0 0,-1 0 0 0 0,0 0 0 0 0,0 0 0 0 0,1 0 0 0 0,-1 0 0 0 0,0 1 0 0 0,1-1 0 0 0,-1 1 0 0 0,1-1 0 0 0,0 1 1 0 0,0 0-1 0 0,-1 0 0 0 0,1-1 0 0 0,0 1 0 0 0,1 0 0 0 0,-1 0 0 0 0,0 0 0 0 0,0 0 0 0 0,1 0 0 0 0,-1 0 0 0 0,1 0 0 0 0,0 0 0 0 0,-1 0 1 0 0,1 0-1 0 0,0 0 0 0 0,0 1 0 0 0,1-1 0 0 0,-1 0 0 0 0,0 0 0 0 0,1 0 0 0 0,-1 0 0 0 0,1 0 0 0 0,-1 0 0 0 0,1 0 0 0 0,0 0 0 0 0,0 0 1 0 0,0-1-1 0 0,0 1 0 0 0,0 0 0 0 0,1 0 0 0 0,-1-1 0 0 0,1 2-136 0 0,8 5 128 0 0,1 0 0 0 0,-1-1 1 0 0,1 0-1 0 0,1 0 0 0 0,-1-1 1 0 0,1-1-1 0 0,0 0 0 0 0,0 0 0 0 0,1-2 1 0 0,-1 1-1 0 0,1-1 0 0 0,0-1 0 0 0,0 0 1 0 0,0-1-1 0 0,0-1 0 0 0,0 0 0 0 0,0 0 1 0 0,0-2-1 0 0,0 1 0 0 0,0-2 1 0 0,0 0-1 0 0,7-3-128 0 0,2 3 46 0 0,0-2 1 0 0,0-1 0 0 0,-1 0-1 0 0,0-2 1 0 0,0 0-1 0 0,-1-1 1 0 0,0-2-1 0 0,-1 0 1 0 0,0-1-1 0 0,-1 0 1 0 0,5-6-47 0 0,-17 11 15 0 0,0-1 0 0 0,0 0 0 0 0,-1 0 0 0 0,0-1 0 0 0,-1 1 0 0 0,0-1 0 0 0,0 0 0 0 0,-1 0 0 0 0,0-1 0 0 0,-1 1 0 0 0,0-1 0 0 0,0 1 0 0 0,-1-1 0 0 0,0 1 0 0 0,-1-1 0 0 0,0 0 0 0 0,0 0-15 0 0,0 5 11 0 0,0 0 1 0 0,0 0-1 0 0,-1 0 1 0 0,1 0-1 0 0,-1 0 1 0 0,0 0-1 0 0,-1 1 1 0 0,1-1-1 0 0,-1 0 1 0 0,0 0-1 0 0,0 1 1 0 0,0-1-1 0 0,-1 1 1 0 0,1 0-1 0 0,-1 0 1 0 0,0 0-1 0 0,-1 0 0 0 0,1 0 1 0 0,0 1-1 0 0,-1-1 1 0 0,0 1-1 0 0,0 0 1 0 0,0 0-1 0 0,0 0 1 0 0,-1 1-1 0 0,-3-3-11 0 0,5 6-1 0 0,0-1-1 0 0,0 1 0 0 0,0 0 0 0 0,0 0 0 0 0,0 0 0 0 0,0 0 0 0 0,0 0 0 0 0,0 1 1 0 0,0-1-1 0 0,1 1 0 0 0,-1 0 0 0 0,1 0 0 0 0,-1 0 0 0 0,1 0 0 0 0,0 0 1 0 0,0 0-1 0 0,0 1 0 0 0,0-1 0 0 0,0 1 0 0 0,-1 2 2 0 0,-34 88 287 0 0,23-26-24 0 0,12-56-215 0 0,1 0 0 0 0,1 1 0 0 0,0-1 1 0 0,0 0-1 0 0,1 1 0 0 0,1-1 1 0 0,0 0-1 0 0,0 1 0 0 0,1-1 1 0 0,4 10-49 0 0,3 13 43 0 0,17 42 52 0 0,-22-70-189 0 0,-1 0-1 0 0,1-1 1 0 0,0 0 0 0 0,0 0-1 0 0,1 0 1 0 0,-1 0 0 0 0,1-1-1 0 0,0 0 1 0 0,0 0 0 0 0,1 0-1 0 0,-1-1 1 0 0,1 0 0 0 0,0 0-1 0 0,-1-1 1 0 0,1 0 0 0 0,0 0-1 0 0,1-1 1 0 0,-1 0 0 0 0,0 0-1 0 0,0 0 1 0 0,1-1 0 0 0,-1 0-1 0 0,0-1 1 0 0,0 1 0 0 0,1-1-1 0 0,-1-1 1 0 0,0 1 0 0 0,0-1-1 0 0,0-1 1 0 0,3-1 94 0 0,16-6-2418 0 0</inkml:trace>
  <inkml:trace contextRef="#ctx0" brushRef="#br0" timeOffset="19003.57">22824 2851 7538 0 0,'0'0'368'0'0,"0"0"221"0"0,0 0 409 0 0,0 4 1237 0 0,0-3-2115 0 0,0 1 1 0 0,-1-1-1 0 0,1 0 1 0 0,-1 1-1 0 0,1-1 0 0 0,-1 0 1 0 0,0 1-1 0 0,0-1 1 0 0,0 0-1 0 0,1 0 1 0 0,-1 0-1 0 0,0 0 1 0 0,0 0-1 0 0,-1 0 0 0 0,1 0 1 0 0,0 0-1 0 0,0 0 1 0 0,0 0-1 0 0,-1-1 1 0 0,1 1-1 0 0,0 0 0 0 0,-1-1 1 0 0,1 1-1 0 0,0-1 1 0 0,-1 1-1 0 0,1-1 1 0 0,-1 0-1 0 0,1 0 0 0 0,-1 0 1 0 0,1 0-1 0 0,-1 0 1 0 0,1 0-1 0 0,0 0 1 0 0,-1 0-1 0 0,1 0 1 0 0,-1-1-1 0 0,1 1 0 0 0,-1-1 1 0 0,1 1-121 0 0,-22-6 176 0 0,1-1 0 0 0,0-1 1 0 0,0-1-1 0 0,1 0 0 0 0,0-2 0 0 0,1-1 0 0 0,0 0 1 0 0,0-1-1 0 0,2-2 0 0 0,0 0 0 0 0,0 0 1 0 0,2-2-1 0 0,0 0 0 0 0,-10-14-176 0 0,4 2 71 0 0,1-2 0 0 0,1 0 1 0 0,2-1-1 0 0,1-1 0 0 0,-10-28-71 0 0,20 46 15 0 0,1-1 0 0 0,0 1 0 0 0,2-1 0 0 0,-1 0 0 0 0,2 0 0 0 0,0 0 0 0 0,1 0 0 0 0,1-1 0 0 0,0 1 0 0 0,1 0 0 0 0,1-1 0 0 0,0 1 0 0 0,2 0 0 0 0,0-1 0 0 0,2-6-15 0 0,82-240 20 0 0,37 67-24 0 0,-60 140-3371 0 0,-61 55 1309 0 0,-1 2-724 0 0,9 3-1763 0 0</inkml:trace>
  <inkml:trace contextRef="#ctx0" brushRef="#br0" timeOffset="19465.811">22823 2222 7410 0 0,'0'0'157'0'0,"0"0"103"0"0,5 11 1195 0 0,47 131 3361 0 0,-30-96-4008 0 0,53 20 1099 0 0,-75-66-1888 0 0,0 0 1 0 0,0-1-1 0 0,0 1 1 0 0,0-1-1 0 0,0 1 1 0 0,0 0-1 0 0,0-1 0 0 0,0 1 1 0 0,0-1-1 0 0,0 1 1 0 0,0 0-1 0 0,1-1 1 0 0,-1 1-1 0 0,0-1 0 0 0,0 1 1 0 0,0 0-1 0 0,0-1 1 0 0,1 1-1 0 0,-1 0 1 0 0,0-1-1 0 0,0 1 0 0 0,1 0 1 0 0,-1-1-1 0 0,0 1 1 0 0,1 0-1 0 0,-1 0 1 0 0,0-1-1 0 0,0 1 0 0 0,1 0 1 0 0,-1 0-1 0 0,1 0 1 0 0,-1-1-1 0 0,0 1 1 0 0,1 0-1 0 0,-1 0 0 0 0,0 0 1 0 0,1 0-1 0 0,-1 0 1 0 0,1 0-1 0 0,-1 0 1 0 0,0 0-1 0 0,1 0 0 0 0,-1 0 1 0 0,1 0-1 0 0,-1 0 1 0 0,0 0-1 0 0,1 0 1 0 0,-1 0-1 0 0,1 0 0 0 0,-1 0 1 0 0,0 1-1 0 0,1-1 1 0 0,-1 0-1 0 0,0 0 1 0 0,1 0-1 0 0,-1 1 0 0 0,0-1 1 0 0,1 0-1 0 0,-1 1 1 0 0,0-1-1 0 0,1 0 1 0 0,-1 0-1 0 0,0 1 0 0 0,0-1 1 0 0,0 0-1 0 0,1 1 1 0 0,-1-1-1 0 0,0 1 1 0 0,0-1-20 0 0,-9-32 279 0 0,-67-71 52 0 0,23 7-259 0 0,41 78-68 0 0,1-1 1 0 0,0 0-1 0 0,1-1 0 0 0,2-1 0 0 0,0 1 0 0 0,1-1 0 0 0,-3-16-4 0 0,9 30-8 0 0,1 1-1 0 0,0-1 0 0 0,0 1 0 0 0,0 0 0 0 0,1-1 0 0 0,0 1 1 0 0,0 0-1 0 0,1 0 0 0 0,0 0 0 0 0,0 0 0 0 0,0 0 1 0 0,1 0-1 0 0,0 0 0 0 0,0 1 0 0 0,0-1 0 0 0,1 1 1 0 0,0 0-1 0 0,0 0 0 0 0,0 0 0 0 0,1 0 0 0 0,-1 1 0 0 0,1 0 1 0 0,4-3 8 0 0,83-63-35 0 0,29 39-1116 0 0,-72 20-1428 0 0,-27 6 436 0 0</inkml:trace>
  <inkml:trace contextRef="#ctx0" brushRef="#br0" timeOffset="19882.759">23171 1380 10874 0 0,'-1'-1'42'0'0,"0"0"-1"0"0,1 1 1 0 0,-1-1-1 0 0,0 1 1 0 0,0-1-1 0 0,0 1 1 0 0,0 0-1 0 0,1-1 0 0 0,-1 1 1 0 0,0 0-1 0 0,0-1 1 0 0,0 1-1 0 0,0 0 1 0 0,0 0-1 0 0,0 0 1 0 0,0 0-1 0 0,0 0 1 0 0,1 0-1 0 0,-1 0 0 0 0,0 0 1 0 0,0 0-1 0 0,0 1 1 0 0,0-1-1 0 0,0 0 1 0 0,0 0-1 0 0,0 1 1 0 0,1-1-1 0 0,-1 1 1 0 0,0-1-1 0 0,0 1 0 0 0,0-1 1 0 0,1 1-1 0 0,-1-1 1 0 0,0 1-1 0 0,0 0-41 0 0,63 17 1562 0 0,79 69-719 0 0,-110-64-719 0 0,240 165 787 0 0,-255-178-819 0 0,0 1-1 0 0,0 1 1 0 0,-2 0 0 0 0,1 1 0 0 0,-1 1 0 0 0,-1 0-1 0 0,-1 1 1 0 0,0 0 0 0 0,-1 1 0 0 0,0 1 0 0 0,-2-1-1 0 0,0 1 1 0 0,0 1 0 0 0,-2 0 0 0 0,0 0 0 0 0,-1 0-1 0 0,-1 1 1 0 0,-1 0 0 0 0,2 16-92 0 0,-6-33 10 0 0,2 18 34 0 0,0 0 0 0 0,-1 0 0 0 0,-2-1 0 0 0,0 1 0 0 0,-1 0 0 0 0,0-1 0 0 0,-2 1 1 0 0,-1-1-1 0 0,0 0 0 0 0,-3 6-44 0 0,-41 92 141 0 0,-3-28-4974 0 0,38-74 231 0 0</inkml:trace>
  <inkml:trace contextRef="#ctx0" brushRef="#br0" timeOffset="14689.031">17779 3412 7202 0 0,'-29'-111'4074'0'0,"-16"-51"-2299"0"0,45 160-1770 0 0,-1 0 0 0 0,1-1 0 0 0,0 1 0 0 0,-1 0 1 0 0,0-1-1 0 0,1 1 0 0 0,-1 0 0 0 0,0 0 0 0 0,0 0 1 0 0,0 0-1 0 0,0 0 0 0 0,-1 0 0 0 0,1 0 0 0 0,-1 0 0 0 0,1 0 1 0 0,-1 1-1 0 0,1-1 0 0 0,-1 1 0 0 0,0-1 0 0 0,0 1 0 0 0,0 0 1 0 0,0-1-1 0 0,0 1 0 0 0,0 0 0 0 0,0 0 0 0 0,0 0 0 0 0,0 1 1 0 0,-1-1-1 0 0,1 0 0 0 0,0 1 0 0 0,-1 0 0 0 0,1-1 0 0 0,0 1 1 0 0,0 0-1 0 0,-1 0 0 0 0,1 0 0 0 0,0 1 0 0 0,-1-1 0 0 0,1 1 1 0 0,0-1-1 0 0,-1 1 0 0 0,1-1 0 0 0,0 1 0 0 0,0 0 1 0 0,0 0-1 0 0,0 0 0 0 0,0 1 0 0 0,0-1 0 0 0,-2 2-5 0 0,-55 108-25 0 0,45-75 20 0 0,-36 144-3 0 0,-7 24-17 0 0,35-25 23 0 0,16-138 5 0 0,2-1 0 0 0,2 1 0 0 0,2-1 0 0 0,1 1 0 0 0,2-1 0 0 0,5 17-2 0 0,10 61-12 0 0,-14-100 10 0 0,1-1 0 0 0,0 0 0 0 0,2-1 0 0 0,0 1 1 0 0,0-1-1 0 0,2-1 0 0 0,0 1 0 0 0,0-2 0 0 0,2 1 0 0 0,0-1 0 0 0,9 8 1 0 0,-18-19 6 0 0,1 0-1 0 0,-1 0 0 0 0,0 0 0 0 0,1-1 0 0 0,0 1 0 0 0,0-1 0 0 0,0 0 1 0 0,0 0-1 0 0,0 0 0 0 0,0 0 0 0 0,0-1 0 0 0,1 1 0 0 0,-1-1 0 0 0,1 0 0 0 0,-1 0 1 0 0,1 0-1 0 0,-1 0 0 0 0,1 0 0 0 0,0-1 0 0 0,-1 0 0 0 0,1 0 0 0 0,0 0 0 0 0,-1 0 1 0 0,1 0-1 0 0,0-1 0 0 0,-1 0 0 0 0,1 0 0 0 0,-1 0 0 0 0,1 0 0 0 0,-1 0 0 0 0,1-1 1 0 0,0 0-6 0 0,5-3 17 0 0,0 0 0 0 0,-1-1 0 0 0,0 0 0 0 0,0-1 0 0 0,0 0 0 0 0,-1 0 0 0 0,0-1 0 0 0,0 1 0 0 0,-1-1 0 0 0,0-1 1 0 0,0 0-18 0 0,5-10 12 0 0,-1-1 1 0 0,-1-1-1 0 0,0 1 1 0 0,-2-1-1 0 0,0-1 1 0 0,-2 0 0 0 0,0 0-1 0 0,-1 0 1 0 0,-2 0-1 0 0,0 0 1 0 0,-1-1-1 0 0,-1 1 1 0 0,-1 0 0 0 0,-2-1-1 0 0,0 1 1 0 0,-1 0-1 0 0,-1 0 1 0 0,-1 1-1 0 0,-1-1 1 0 0,-1 1 0 0 0,-2-2-13 0 0,-31-71 53 0 0,41 94-47 0 0,0 1-1 0 0,0-1 1 0 0,0 1-1 0 0,0-1 1 0 0,0 0-1 0 0,0 1 1 0 0,0-1 0 0 0,-1 0-1 0 0,1 1 1 0 0,0-1-1 0 0,0 0 1 0 0,0 1 0 0 0,-1-1-1 0 0,1 0 1 0 0,0 0-1 0 0,0 1 1 0 0,-1-1 0 0 0,1 0-1 0 0,0 0 1 0 0,0 1-1 0 0,-1-1 1 0 0,1 0-1 0 0,0 0 1 0 0,-1 0 0 0 0,1 1-1 0 0,0-1 1 0 0,-1 0-1 0 0,1 0 1 0 0,0 0 0 0 0,-1 0-1 0 0,1 0 1 0 0,-1 0-1 0 0,1 0 1 0 0,0 0-1 0 0,-1 0 1 0 0,1 0 0 0 0,0 0-1 0 0,-1 0 1 0 0,1 0-1 0 0,-1 0 1 0 0,1 0 0 0 0,0 0-1 0 0,-1 0 1 0 0,1-1-1 0 0,0 1 1 0 0,-1 0 0 0 0,1 0-1 0 0,0 0 1 0 0,-1-1-1 0 0,1 1 1 0 0,0 0-1 0 0,0 0 1 0 0,-1-1 0 0 0,1 1-1 0 0,0 0 1 0 0,0 0-1 0 0,-1-1 1 0 0,1 1 0 0 0,0 0-1 0 0,0-1 1 0 0,0 1-1 0 0,0 0 1 0 0,0-1-1 0 0,-1 1 1 0 0,1-1 0 0 0,0 1-6 0 0,-1 29 331 0 0,1-21-307 0 0,1 1 1 0 0,1 0-1 0 0,-1-1 0 0 0,1 1 1 0 0,1-1-1 0 0,0 0 0 0 0,0 0 1 0 0,0 0-1 0 0,1 0 1 0 0,0 0-1 0 0,1-1 0 0 0,0 1 1 0 0,0-1-1 0 0,0-1 0 0 0,1 1 1 0 0,0-1-1 0 0,0 0 0 0 0,1 0 1 0 0,-1-1-1 0 0,5 3-24 0 0,-4-6 5 0 0,0 0-1 0 0,0-1 1 0 0,0 0 0 0 0,0 0 0 0 0,0-1 0 0 0,0 0-1 0 0,0 0 1 0 0,0-1 0 0 0,0 1 0 0 0,0-2 0 0 0,0 1-1 0 0,0-1 1 0 0,5-2-5 0 0,15-1 38 0 0,8 0-14 0 0,57-19-105 0 0,-84 19-6 0 0,32-17-1302 0 0,-13 11-2538 0 0,-10 10 1987 0 0</inkml:trace>
  <inkml:trace contextRef="#ctx0" brushRef="#br0" timeOffset="15336.631">18201 4195 8042 0 0,'-27'76'3244'0'0,"27"-75"-2729"0"0,0-1-40 0 0,-15 1 567 0 0,-44-89-112 0 0,7-92-570 0 0,47 155-238 0 0,0-1-1 0 0,2 0 0 0 0,1 0 0 0 0,1 0 0 0 0,2 0 1 0 0,0 0-1 0 0,2 0 0 0 0,2-8-121 0 0,51-58 280 0 0,-49 85-268 0 0,0 1 0 0 0,0 0-1 0 0,0 0 1 0 0,1 1 0 0 0,-1 0 0 0 0,1 0 0 0 0,1 1-1 0 0,-1 0 1 0 0,0 1 0 0 0,1-1 0 0 0,0 2 0 0 0,0-1-1 0 0,0 1-11 0 0,47-4-894 0 0,-45 6 119 0 0,0 0 0 0 0,0 1 0 0 0,-1 0 0 0 0,1 1 1 0 0,0 0-1 0 0,0 0 0 0 0,-1 1 0 0 0,1 1 0 0 0,-1 0 0 0 0,0 0 0 0 0,5 4 775 0 0,21 23 228 0 0,-35-31-127 0 0,0 1 0 0 0,0 0 0 0 0,0 0 0 0 0,0 0 0 0 0,-1 0 0 0 0,1 0 0 0 0,0 0 0 0 0,0 0 0 0 0,-1 0 0 0 0,1 1 0 0 0,0-1 0 0 0,-1 0 0 0 0,1 0 0 0 0,-1 0 0 0 0,0 1 0 0 0,1-1 0 0 0,-1 0 0 0 0,0 1 0 0 0,0-1 0 0 0,0 0-1 0 0,0 1 1 0 0,0-1 0 0 0,0 0 0 0 0,0 1 0 0 0,0-1 0 0 0,0 0 0 0 0,-1 1 0 0 0,1-1 0 0 0,-1 0 0 0 0,1 0 0 0 0,-1 1 0 0 0,1-1 0 0 0,-1 0 0 0 0,0 0 0 0 0,1 0 0 0 0,-1 0 0 0 0,0 0 0 0 0,0 0 0 0 0,0 0 0 0 0,0 0 0 0 0,0 0-1 0 0,0 0 1 0 0,0 0 0 0 0,0-1 0 0 0,0 1 0 0 0,0 0 0 0 0,0-1 0 0 0,-1 1 0 0 0,1-1 0 0 0,0 1 0 0 0,0-1 0 0 0,-1 0 0 0 0,1 1 0 0 0,0-1 0 0 0,-1 0 0 0 0,1 0 0 0 0,0 0 0 0 0,-1 0 0 0 0,1 0 0 0 0,0 0 0 0 0,-1 0 0 0 0,1-1-1 0 0,-1 1-100 0 0,-9 53 733 0 0,-19 321 200 0 0,29-373-912 0 0,1 0 1 0 0,-1 0-1 0 0,1 0 0 0 0,-1 0 1 0 0,1 1-1 0 0,-1-1 0 0 0,1 0 0 0 0,0 0 1 0 0,0 0-1 0 0,-1 0 0 0 0,1 1 1 0 0,0-1-1 0 0,0 0 0 0 0,0 0 0 0 0,0 1 1 0 0,0-1-1 0 0,1 0 0 0 0,-1 0 0 0 0,0 0 1 0 0,1 1-1 0 0,-1-1 0 0 0,0 0 1 0 0,1 0-1 0 0,-1 0 0 0 0,1 0 0 0 0,0 0 1 0 0,-1 0-1 0 0,1 0 0 0 0,0 0 1 0 0,0 0-1 0 0,0 0 0 0 0,-1 0 0 0 0,1-1 1 0 0,0 1-1 0 0,0 0 0 0 0,0 0 0 0 0,0-1 1 0 0,1 1-1 0 0,-1-1 0 0 0,0 1 1 0 0,0-1-1 0 0,0 1 0 0 0,0-1 0 0 0,0 0 1 0 0,1 0-1 0 0,-1 1 0 0 0,0-1 1 0 0,0 0-1 0 0,0 0 0 0 0,1 0 0 0 0,-1 0 1 0 0,0-1-1 0 0,0 1 0 0 0,0 0 0 0 0,1 0 1 0 0,-1-1-1 0 0,0 1 0 0 0,0-1 1 0 0,0 1-1 0 0,0-1 0 0 0,0 1 0 0 0,0-1 1 0 0,0 1-1 0 0,0-1 0 0 0,0 0 0 0 0,0 0-21 0 0,105-133 862 0 0,-98 124-849 0 0,0 0 0 0 0,-1-1 0 0 0,0 0 0 0 0,0 0 1 0 0,-1 0-1 0 0,0-1 0 0 0,-1 0 0 0 0,-1 0 0 0 0,0-1 0 0 0,-1 1 0 0 0,0-1 0 0 0,0-6-13 0 0,0-9 47 0 0,-1-1 0 0 0,-2 1-1 0 0,-1-1 1 0 0,-1 1 0 0 0,-4-20-47 0 0,-15-10 30 0 0,23 53-86 0 0,-2 5 45 0 0,0-1-1 0 0,1 1 1 0 0,-1-1 0 0 0,0 1-1 0 0,0 0 1 0 0,1-1-1 0 0,-1 1 1 0 0,0-1-1 0 0,0 1 1 0 0,0-1-1 0 0,1 1 1 0 0,-1-1-1 0 0,0 1 1 0 0,0 0 0 0 0,0-1-1 0 0,0 1 1 0 0,0-1-1 0 0,0 1 1 0 0,0-1-1 0 0,0 1 1 0 0,0-1-1 0 0,0 1 1 0 0,0-1 0 0 0,-1 1-1 0 0,1-1 1 0 0,0 1-1 0 0,0-1 1 0 0,0 1-1 0 0,-1 0 1 0 0,1-1-1 0 0,0 1 1 0 0,0-1 0 0 0,-1 1-1 0 0,1 0 1 0 0,0-1-1 0 0,-1 1 1 0 0,1 0-1 0 0,0-1 1 0 0,-1 1-1 0 0,1 0 1 0 0,-1 0-1 0 0,1-1 1 0 0,0 1 0 0 0,-1 0-1 0 0,1 0 1 0 0,-1 0-1 0 0,1 0 1 0 0,-1-1-1 0 0,1 1 1 0 0,-1 0-1 0 0,1 0 1 0 0,-1 0 0 0 0,1 0-1 0 0,-1 0 1 0 0,1 0-1 0 0,0 0 1 0 0,-1 0-1 0 0,0 0 12 0 0,0 1-214 0 0,-1 0 0 0 0,1-1 0 0 0,0 1 0 0 0,-1 0 1 0 0,1 0-1 0 0,-1 0 0 0 0,1 0 0 0 0,0 0 0 0 0,0 0 0 0 0,-1 0 0 0 0,1 0 0 0 0,0 0 0 0 0,0 0 0 0 0,0 1 0 0 0,0-1 0 0 0,1 1 0 0 0,-1-1 0 0 0,0 0 0 0 0,1 1 0 0 0,-1-1 0 0 0,0 1 1 0 0,1 0-1 0 0,0-1 0 0 0,-1 1 0 0 0,1-1 0 0 0,0 1 0 0 0,0 0 0 0 0,0-1 0 0 0,0 1 0 0 0,0-1 0 0 0,0 1 0 0 0,0 0 0 0 0,1-1 0 0 0,-1 1 0 0 0,1-1 0 0 0,-1 1 0 0 0,1 0 214 0 0,-1 11-2129 0 0,0 0 1737 0 0</inkml:trace>
  <inkml:trace contextRef="#ctx0" brushRef="#br0" timeOffset="15868.447">18723 3859 4977 0 0,'0'0'456'0'0,"0"0"507"0"0,-1-11 2016 0 0,-28-111 218 0 0,27 22-2784 0 0,1 100-400 0 0,1-1-1 0 0,-1 0 0 0 0,1 0 1 0 0,0 0-1 0 0,-1 0 0 0 0,1 0 1 0 0,0 0-1 0 0,-1 0 0 0 0,1 0 0 0 0,0 0 1 0 0,0 0-1 0 0,0 0 0 0 0,0 0 1 0 0,0 0-1 0 0,0-1 0 0 0,0 1 1 0 0,0 0-1 0 0,0 0 0 0 0,1 0 0 0 0,-1 0 1 0 0,0 0-1 0 0,1 0 0 0 0,-1 0 1 0 0,0 0-1 0 0,1 0 0 0 0,0 1 1 0 0,-1-1-1 0 0,1 0 0 0 0,-1 0 0 0 0,1 0 1 0 0,0 0-1 0 0,0 1 0 0 0,-1-1 1 0 0,1 0-1 0 0,0 1 0 0 0,0-1-12 0 0,1 0 138 0 0,19 21 400 0 0,-17-16-501 0 0,-1 0-1 0 0,1 1 1 0 0,-1 0-1 0 0,0 0 1 0 0,-1 0-1 0 0,1 0 1 0 0,-1 0-1 0 0,0 1 0 0 0,0-1 1 0 0,-1 0-1 0 0,0 1 1 0 0,0 0-1 0 0,0-1 1 0 0,0 1-1 0 0,-1 0 1 0 0,0-1-1 0 0,0 1 0 0 0,-1 0 1 0 0,1-1-1 0 0,-1 1 1 0 0,-1 3-37 0 0,-1 16 164 0 0,1 0 1 0 0,2 0 0 0 0,0 0-1 0 0,2 0 1 0 0,1 0-1 0 0,1 0 1 0 0,2 4-165 0 0,8 77 784 0 0,-14-103-767 0 0,-1-1 0 0 0,1 1 0 0 0,-1 0 0 0 0,1 0-1 0 0,0 0 1 0 0,0 0 0 0 0,1 0 0 0 0,-1 0 0 0 0,0 0 0 0 0,1-1 0 0 0,0 1-1 0 0,0 0 1 0 0,0 0 0 0 0,0-1 0 0 0,0 1 0 0 0,0 0 0 0 0,1-1-1 0 0,-1 1 1 0 0,1-1 0 0 0,0 0 0 0 0,0 1 0 0 0,0-1 0 0 0,0 0-1 0 0,0 0 1 0 0,0 0 0 0 0,0-1 0 0 0,1 1 0 0 0,-1 0 0 0 0,1-1-1 0 0,-1 0 1 0 0,1 1 0 0 0,-1-1 0 0 0,1 0 0 0 0,0 0 0 0 0,1 0-17 0 0,31-51 128 0 0,40-133 25 0 0,-22 26-126 0 0,-53 156-27 0 0,0 1 1 0 0,0-1-1 0 0,0 1 0 0 0,0-1 1 0 0,0 1-1 0 0,1-1 0 0 0,-1 1 1 0 0,0 0-1 0 0,0-1 0 0 0,0 1 1 0 0,0-1-1 0 0,1 1 1 0 0,-1 0-1 0 0,0-1 0 0 0,0 1 1 0 0,1 0-1 0 0,-1-1 0 0 0,0 1 1 0 0,1 0-1 0 0,-1-1 1 0 0,0 1-1 0 0,1 0 0 0 0,-1 0 1 0 0,0-1-1 0 0,1 1 0 0 0,-1 0 1 0 0,1 0-1 0 0,-1 0 0 0 0,0 0 1 0 0,1-1-1 0 0,-1 1 1 0 0,1 0-1 0 0,-1 0 0 0 0,1 0 1 0 0,-1 0-1 0 0,1 0 0 0 0,-1 0 1 0 0,0 0-1 0 0,1 0 1 0 0,-1 0-1 0 0,1 0 0 0 0,-1 1 1 0 0,1-1-1 0 0,-1 0 0 0 0,0 0 1 0 0,1 0-1 0 0,-1 0 1 0 0,1 1-1 0 0,-1-1 0 0 0,0 0 1 0 0,1 0-1 0 0,-1 1 0 0 0,0-1 1 0 0,1 0-1 0 0,-1 1 0 0 0,0-1 1 0 0,1 0-1 0 0,-1 1 1 0 0,0-1-1 0 0,0 0 0 0 0,0 1 1 0 0,1-1-1 0 0,-1 1 0 0 0,0-1 1 0 0,0 0-1 0 0,0 1 1 0 0,0-1-1 0 0,0 1 0 0 0,0-1 1 0 0,0 1-1 0 0,10 37 11 0 0,-9-32-19 0 0,7 43 38 0 0,-7-35-32 0 0,1 0 0 0 0,0-1-1 0 0,1 1 1 0 0,0-1 0 0 0,1 0-1 0 0,1 0 1 0 0,0 0 0 0 0,1-1-1 0 0,3 4 3 0 0,-9-15 4 0 0,0 0 0 0 0,1 0 0 0 0,-1 0 0 0 0,1-1-1 0 0,-1 1 1 0 0,1 0 0 0 0,-1 0 0 0 0,1-1-1 0 0,0 1 1 0 0,-1 0 0 0 0,1-1 0 0 0,0 1-1 0 0,0-1 1 0 0,0 1 0 0 0,-1-1 0 0 0,1 1 0 0 0,0-1-1 0 0,0 1 1 0 0,0-1 0 0 0,0 0 0 0 0,0 0-1 0 0,0 1 1 0 0,-1-1 0 0 0,1 0 0 0 0,0 0 0 0 0,0 0-1 0 0,0 0 1 0 0,0 0 0 0 0,0 0 0 0 0,0 0-1 0 0,0 0 1 0 0,0-1 0 0 0,0 1 0 0 0,0 0-1 0 0,0-1 1 0 0,-1 1 0 0 0,1 0 0 0 0,0-1 0 0 0,0 1-1 0 0,0-1 1 0 0,0 1 0 0 0,-1-1 0 0 0,1 0-1 0 0,0 1 1 0 0,-1-1 0 0 0,1 0 0 0 0,0 1-1 0 0,-1-1 1 0 0,1 0 0 0 0,-1 0 0 0 0,1 1 0 0 0,-1-1-1 0 0,0 0 1 0 0,1 0 0 0 0,-1 0 0 0 0,0 0-1 0 0,1 0 1 0 0,-1 0 0 0 0,0 0 0 0 0,0 0-4 0 0,15-17 171 0 0,-7 12-132 0 0,-1 0 0 0 0,1-1 1 0 0,-1 0-1 0 0,-1 0 0 0 0,1-1 1 0 0,-2 0-1 0 0,1 0 0 0 0,-1 0 1 0 0,0-1-1 0 0,0 1 0 0 0,-1-1 0 0 0,0 0 1 0 0,-1-1-1 0 0,0 1 0 0 0,1-6-39 0 0,12-48 67 0 0,-13 58-63 0 0,0-1 0 0 0,-1 0-1 0 0,0 0 1 0 0,0 0 0 0 0,0-1 0 0 0,-1 1-1 0 0,0 0 1 0 0,0-1 0 0 0,-1 1 0 0 0,0 0 0 0 0,0-1-1 0 0,0 1 1 0 0,-1-1 0 0 0,0 1 0 0 0,0 0-1 0 0,0 0 1 0 0,-1-1 0 0 0,0 1-4 0 0,-78-163 43 0 0,38 74-406 0 0,41 92-60 0 0,-2-1 579 0 0,-1 8-5566 0 0,-1 5 2953 0 0</inkml:trace>
  <inkml:trace contextRef="#ctx0" brushRef="#br0" timeOffset="16161.236">19315 3080 5297 0 0,'-22'-57'4290'0'0,"32"155"-109"0"0,-2-34-3786 0 0,21 157 523 0 0,-28-186-783 0 0,-2-12-81 0 0,1-1 0 0 0,1 0 0 0 0,1 0 0 0 0,1 1 1 0 0,1-1-1 0 0,6 15-54 0 0,17 47 126 0 0,-26-68-111 0 0,2 1 0 0 0,0 0 0 0 0,1-1 0 0 0,1 0-1 0 0,0 0 1 0 0,1 0 0 0 0,1-1 0 0 0,0 1 0 0 0,1-2-1 0 0,6 8-14 0 0,-4-5-155 0 0,-7-11-8 0 0,0-1 1 0 0,0 0-1 0 0,0 0 0 0 0,1 0 1 0 0,-1-1-1 0 0,1 1 0 0 0,0-1 1 0 0,1 0-1 0 0,-1 0 0 0 0,1 0 1 0 0,-1 0-1 0 0,1-1 1 0 0,4 2 162 0 0,-7-29-5735 0 0,-2 7 4029 0 0</inkml:trace>
  <inkml:trace contextRef="#ctx0" brushRef="#br0" timeOffset="16708.141">19054 3478 6737 0 0,'-3'3'169'0'0,"1"1"0"0"0,0-1-1 0 0,0 1 1 0 0,0 0-1 0 0,1 0 1 0 0,-1-1 0 0 0,1 1-1 0 0,0 0 1 0 0,0 0-1 0 0,0 0 1 0 0,0 0 0 0 0,1 1-1 0 0,0-1 1 0 0,0 0-1 0 0,0 0 1 0 0,0 0 0 0 0,0 0-1 0 0,1 0 1 0 0,0 0-1 0 0,0 0 1 0 0,0 0 0 0 0,0 0-1 0 0,1 0 1 0 0,0 0-1 0 0,-1 0 1 0 0,1-1 0 0 0,1 1-1 0 0,-1-1 1 0 0,0 0-1 0 0,1 1 1 0 0,2 1-169 0 0,-1-1 153 0 0,1-1 0 0 0,-1 0 0 0 0,1-1 0 0 0,0 1 0 0 0,-1-1 0 0 0,1 0 0 0 0,0 0 0 0 0,1 0 0 0 0,-1-1 0 0 0,0 0 1 0 0,0 0-1 0 0,1 0 0 0 0,-1 0 0 0 0,0-1 0 0 0,1 0 0 0 0,-1 0 0 0 0,1-1 0 0 0,-1 1 0 0 0,0-1 0 0 0,1 0 0 0 0,-1-1 0 0 0,2 0-153 0 0,112-48 1020 0 0,-88 30-950 0 0,0-1 0 0 0,-1-1 0 0 0,-2-2 0 0 0,0 0 0 0 0,-2-2 0 0 0,0-1 0 0 0,-1-3-70 0 0,-6 5 28 0 0,-1-1 0 0 0,-2 0 1 0 0,-1-1-1 0 0,-1-1 0 0 0,-1 0 1 0 0,-1-1-1 0 0,-2 0 0 0 0,-1-1 0 0 0,-1 0 1 0 0,3-28-29 0 0,-9 31 22 0 0,-1 0 0 0 0,-2 0 1 0 0,-1 0-1 0 0,-1 1 0 0 0,-1-1 1 0 0,-1 0-1 0 0,-2 1 0 0 0,0 0 1 0 0,-2 1-1 0 0,-7-15-22 0 0,9 20-9 0 0,6 18 12 0 0,2 1-3 0 0,-1 0 0 0 0,0 0 1 0 0,1 0-1 0 0,-1 0 0 0 0,0 0 1 0 0,0 0-1 0 0,0 0 0 0 0,0 0 1 0 0,0 0-1 0 0,0 0 0 0 0,0-1 1 0 0,0 1-1 0 0,-1 0 0 0 0,1 0 1 0 0,0 0-1 0 0,-1 0 0 0 0,1 0 1 0 0,0 0-1 0 0,-1 1 0 0 0,1-1 1 0 0,-1 0-1 0 0,0 0 0 0 0,1 0 1 0 0,-1 0-1 0 0,0 0 0 0 0,1 1 1 0 0,-1-1-1 0 0,0 0 0 0 0,0 1 1 0 0,0-1-1 0 0,1 1 0 0 0,-1-1 1 0 0,0 1-1 0 0,0-1 0 0 0,0 1 1 0 0,0-1-1 0 0,0 1 0 0 0,0 0 1 0 0,0 0-1 0 0,0-1 0 0 0,0 1 1 0 0,0 0-1 0 0,0 0 0 0 0,0 0 1 0 0,-1 0-1 0 0,1 0 0 0 0,0 0 1 0 0,0 1-1 0 0,0-1 0 0 0,0 0 1 0 0,0 0-1 0 0,0 1 0 0 0,0-1 1 0 0,0 1-1 0 0,0-1 0 0 0,1 1 1 0 0,-2-1-1 0 0,-19 115 61 0 0,15-31 335 0 0,5 1 1 0 0,3-1-1 0 0,3 1 1 0 0,5-1-1 0 0,19 81-396 0 0,-25-144 80 0 0,1 10 56 0 0,-1 1-44 0 0,1 0-1 0 0,1 0 1 0 0,2 0 0 0 0,2-1 0 0 0,1 0 0 0 0,1-1 0 0 0,1 0 0 0 0,3 1-92 0 0,-15-28 0 0 0,0-1 1 0 0,0 0 0 0 0,0-1 0 0 0,0 1 0 0 0,1 0-1 0 0,-1 0 1 0 0,1 0 0 0 0,-1-1 0 0 0,1 1 0 0 0,-1-1-1 0 0,1 1 1 0 0,0-1 0 0 0,0 0 0 0 0,0 0 0 0 0,0 0-1 0 0,0 0 1 0 0,0 0 0 0 0,0 0 0 0 0,0 0-1 0 0,0 0 1 0 0,1-1 0 0 0,-1 0 0 0 0,0 1 0 0 0,0-1-1 0 0,1 0 1 0 0,-1 0 0 0 0,0 0 0 0 0,0 0 0 0 0,1 0-1 0 0,-1-1 1 0 0,0 1 0 0 0,0-1 0 0 0,0 1 0 0 0,0-1-1 0 0,1 0 1 0 0,-1 0 0 0 0,0 0 0 0 0,0 0-1 0 0,0 0 1 0 0,-1 0 0 0 0,1-1 0 0 0,0 1 0 0 0,0-1-1 0 0,-1 1 1 0 0,1-1 0 0 0,-1 1 0 0 0,1-1 0 0 0,-1 0-1 0 0,0 0 0 0 0,65-105 34 0 0,-42 58-37 0 0,-20 38 6 0 0,0 0 0 0 0,0 0 0 0 0,-1 0 0 0 0,0 0 0 0 0,-1 0 0 0 0,0-1 0 0 0,-1 1 0 0 0,0-1 0 0 0,-1 0 0 0 0,-1-4-3 0 0,19-102 31 0 0,-15 112-30 0 0,-1 0 0 0 0,1 0 1 0 0,0 0-1 0 0,0 0 0 0 0,1 1 0 0 0,-1-1 0 0 0,1 1 0 0 0,1 0 0 0 0,-1 0 0 0 0,1 0 0 0 0,0 1 0 0 0,0 0 0 0 0,0-1 0 0 0,3 0-1 0 0,-6 5 2 0 0,1 1 0 0 0,-1-1 1 0 0,0 1-1 0 0,0-1 0 0 0,0 1 0 0 0,0 0 1 0 0,0 0-1 0 0,0 0 0 0 0,0 0 0 0 0,0 1 0 0 0,0-1 1 0 0,0 0-1 0 0,0 1 0 0 0,-1-1 0 0 0,1 1 0 0 0,-1 0 1 0 0,1-1-1 0 0,-1 1 0 0 0,0 0 0 0 0,0 0 1 0 0,1 0-1 0 0,-1 0 0 0 0,0 0 0 0 0,-1 0 0 0 0,1 0 1 0 0,0 1-1 0 0,-1-1 0 0 0,1 0 0 0 0,-1 0 0 0 0,0 1 1 0 0,1-1-1 0 0,-1 0 0 0 0,0 0 0 0 0,-1 1 0 0 0,1-1-1 0 0,4 15 34 0 0,19 114 3 0 0,-23-118-40 0 0,0 1 0 0 0,2-1 1 0 0,-1 0-1 0 0,2-1 0 0 0,0 1 0 0 0,0 0 1 0 0,1-1-1 0 0,1 1 0 0 0,0-1 0 0 0,2 3 2 0 0,16 30-28 0 0,44-27-1730 0 0,-1-36-6994 0 0,-65 18 8553 0 0,22-8-390 0 0</inkml:trace>
  <inkml:trace contextRef="#ctx0" brushRef="#br0" timeOffset="23420.959">18250 5014 4097 0 0,'0'0'137'0'0,"0"0"231"0"0,-7 10 4708 0 0,7-9-4915 0 0,-1-1-126 0 0,1 1 0 0 0,-1-1 1 0 0,1 0-1 0 0,0 0 1 0 0,-1 0-1 0 0,1 1 1 0 0,-1-1-1 0 0,1 0 1 0 0,0 1-1 0 0,0-1 1 0 0,-1 0-1 0 0,1 1 1 0 0,0-1-1 0 0,-1 0 0 0 0,1 1 1 0 0,0-1-1 0 0,0 0 1 0 0,0 1-1 0 0,-1-1 1 0 0,1 1-1 0 0,0-1 1 0 0,0 0-1 0 0,0 1 1 0 0,0-1-1 0 0,0 1 1 0 0,0-1-1 0 0,0 1 0 0 0,0-1 1 0 0,0 1-1 0 0,0-1 1 0 0,0 0-1 0 0,0 1 1 0 0,0-1-1 0 0,0 1 1 0 0,0-1-1 0 0,0 1 1 0 0,1-1-1 0 0,-1 0 1 0 0,0 1-1 0 0,0-1 0 0 0,0 1 1 0 0,1-1-1 0 0,-1 0 1 0 0,0 1-1 0 0,1-1 1 0 0,-1 0-1 0 0,0 1 1 0 0,1-1-1 0 0,-1 0 1 0 0,0 0-1 0 0,1 1 1 0 0,-1-1-1 0 0,0 0 0 0 0,1 0 1 0 0,-1 0-1 0 0,1 1 1 0 0,-1-1-36 0 0,4 0 30 0 0,0 0 0 0 0,0-1 0 0 0,0 1 0 0 0,0-1 0 0 0,0 0 0 0 0,0 0 0 0 0,-1 0 0 0 0,1 0 0 0 0,0-1 0 0 0,-1 1 0 0 0,1-1 0 0 0,-1 0 0 0 0,0 0 0 0 0,1-1 0 0 0,-1 1 0 0 0,0 0 0 0 0,0-1 0 0 0,0 0 0 0 0,-1 0 0 0 0,1 0 0 0 0,-1 0 0 0 0,0 0 0 0 0,0 0 0 0 0,0-1 0 0 0,2-3-30 0 0,40-97 657 0 0,-41 92-612 0 0,0-1-1 0 0,0 0 1 0 0,-1 1 0 0 0,-1-1-1 0 0,0 0 1 0 0,-1 0 0 0 0,0 0 0 0 0,-1 0-1 0 0,-1 0 1 0 0,0 0 0 0 0,0 1 0 0 0,-1-1-1 0 0,-5-10-44 0 0,8 21 5 0 0,0 0 0 0 0,-1 0 0 0 0,0 0 0 0 0,1 0 0 0 0,-1 0 1 0 0,0 1-1 0 0,0-1 0 0 0,0 0 0 0 0,0 0 0 0 0,0 1 0 0 0,0-1 0 0 0,0 1 0 0 0,-1-1 0 0 0,1 1 0 0 0,-1-1 0 0 0,1 1 0 0 0,-1 0 0 0 0,1 0 0 0 0,-1 0 0 0 0,0 0 0 0 0,1 0 0 0 0,-1 0 0 0 0,0 0 0 0 0,0 0 0 0 0,0 1 0 0 0,0-1 0 0 0,0 1 0 0 0,0-1 0 0 0,0 1 1 0 0,0 0-1 0 0,0 0 0 0 0,0 0 0 0 0,0 0 0 0 0,1 0 0 0 0,-1 0 0 0 0,0 1 0 0 0,0-1 0 0 0,0 1 0 0 0,0-1 0 0 0,0 1 0 0 0,0 0 0 0 0,0-1 0 0 0,0 1 0 0 0,1 0 0 0 0,-1 0 0 0 0,0 0 0 0 0,1 1 0 0 0,-1-1 0 0 0,1 0 0 0 0,-1 1-5 0 0,-21 114 218 0 0,1 89 859 0 0,22-203-1066 0 0,-1 10 23 0 0,0 0-1 0 0,1 0 0 0 0,1-1 1 0 0,0 1-1 0 0,0 0 0 0 0,1 0 1 0 0,1-1-1 0 0,0 1 0 0 0,0-1 0 0 0,1 0 1 0 0,1 0-1 0 0,0 0 0 0 0,0 0 1 0 0,1-1-1 0 0,0 0 0 0 0,6 6-33 0 0,-7-15 6 0 0,-1 0 0 0 0,1 0 0 0 0,-1-1 0 0 0,1 1 0 0 0,-1-1 0 0 0,1 0 0 0 0,-1-1 0 0 0,1 1 0 0 0,-1-1 0 0 0,1 0 0 0 0,-1 0 0 0 0,0 0 0 0 0,1 0 0 0 0,-1-1 0 0 0,0 0 0 0 0,0 0 0 0 0,0 0 0 0 0,0 0 0 0 0,0-1 0 0 0,-1 0 0 0 0,1 1 0 0 0,-1-1 0 0 0,2-2-6 0 0,0 2-34 0 0,101-90-6212 0 0,-84 70 5883 0 0</inkml:trace>
  <inkml:trace contextRef="#ctx0" brushRef="#br0" timeOffset="23817.22">18801 4564 13451 0 0,'-133'-2'2162'0'0,"128"1"-2136"0"0,3 1-12 0 0,1-1 0 0 0,0 0 0 0 0,-1 1 0 0 0,1-1 0 0 0,-1 1 0 0 0,1 0 0 0 0,-1-1 0 0 0,1 1 1 0 0,-1 0-1 0 0,1 0 0 0 0,-1 0 0 0 0,1 0 0 0 0,0 0 0 0 0,-1 1 0 0 0,1-1 0 0 0,-1 0 0 0 0,1 1 0 0 0,-1-1 0 0 0,1 1 0 0 0,0-1 0 0 0,-1 1 0 0 0,1-1 0 0 0,0 1 0 0 0,-1 0 0 0 0,1 0 0 0 0,0 0 0 0 0,0 0 0 0 0,0 0 0 0 0,0 0 0 0 0,0 0 0 0 0,0 0 0 0 0,0 0 0 0 0,0 1-14 0 0,-15 36-16 0 0,-3-6 39 0 0,12 8 17 0 0,5-33-47 0 0,1-1 0 0 0,-1 1 0 0 0,1-1 0 0 0,0 1 0 0 0,1 0 0 0 0,0-1 0 0 0,0 1 0 0 0,0 0 0 0 0,1-1 0 0 0,0 1 1 0 0,0 0-1 0 0,0-1 0 0 0,1 1 0 0 0,0-1 0 0 0,2 3 7 0 0,-1-6 11 0 0,1 1 1 0 0,0-1-1 0 0,0 0 1 0 0,0 0-1 0 0,1-1 1 0 0,-1 1-1 0 0,0-1 1 0 0,1 0-1 0 0,0 0 1 0 0,-1 0-1 0 0,1-1 1 0 0,0 0-1 0 0,0 0 1 0 0,2 0-12 0 0,3 2 57 0 0,35 7 164 0 0,1-2 1 0 0,0-2-1 0 0,0-2 0 0 0,43-2-221 0 0,-36 0 100 0 0,-51-3-81 0 0,0 0 1 0 0,1 1-1 0 0,-1-1 1 0 0,0 1-1 0 0,1 0 1 0 0,-1 0-1 0 0,0 0 1 0 0,1 0-1 0 0,-1 0 1 0 0,0 0-1 0 0,1 1 1 0 0,-1-1-1 0 0,0 1 1 0 0,1-1-1 0 0,-1 1 1 0 0,0 0-1 0 0,0 0 1 0 0,0 0-1 0 0,0 0 1 0 0,0 1-1 0 0,0-1 1 0 0,0 0-1 0 0,0 1 1 0 0,0-1-1 0 0,-1 1 1 0 0,1 0-1 0 0,-1 0 1 0 0,1 0-1 0 0,-1-1 1 0 0,1 1-1 0 0,-1 0 1 0 0,0 1-1 0 0,0-1 1 0 0,0 0-1 0 0,0 0 1 0 0,-1 0-1 0 0,1 1 1 0 0,-1-1-1 0 0,1 0 1 0 0,-1 1-1 0 0,0-1 1 0 0,0 0-1 0 0,1 1 1 0 0,-2-1-1 0 0,1 0 1 0 0,0 1-1 0 0,0-1 1 0 0,-1 0-1 0 0,0 1 1 0 0,1-1-1 0 0,-1 0 1 0 0,0 0-1 0 0,-1 2-19 0 0,-6 7 18 0 0,-1 1-1 0 0,-1-1 1 0 0,0-1-1 0 0,0 0 1 0 0,-1-1-1 0 0,0 1 1 0 0,-1-2-1 0 0,0 0 1 0 0,0 0-1 0 0,-1-1 1 0 0,0-1-1 0 0,0 0 1 0 0,0-1-1 0 0,-1 0 1 0 0,0-1-1 0 0,0-1 1 0 0,0 0-1 0 0,0-1 1 0 0,0 0-1 0 0,-1-1 1 0 0,1-1-1 0 0,-1 0 1 0 0,1-1-1 0 0,-6-1-17 0 0,-144-31-4829 0 0,162 28 234 0 0,5 2 255 0 0</inkml:trace>
  <inkml:trace contextRef="#ctx0" brushRef="#br0" timeOffset="24396.219">18990 4273 9674 0 0,'-27'-22'2351'0'0,"27"22"-2296"0"0,-1 0 1 0 0,1 0 0 0 0,-1 0 0 0 0,1 0-1 0 0,-1 0 1 0 0,1 0 0 0 0,-1 0-1 0 0,1 0 1 0 0,-1 0 0 0 0,1 0 0 0 0,-1 0-1 0 0,0 1 1 0 0,1-1 0 0 0,-1 0 0 0 0,1 0-1 0 0,-1 0 1 0 0,1 1 0 0 0,0-1-1 0 0,-1 0 1 0 0,1 0 0 0 0,-1 1 0 0 0,1-1-1 0 0,-1 0 1 0 0,1 1 0 0 0,0-1 0 0 0,-1 1-1 0 0,1-1 1 0 0,0 1 0 0 0,-1-1-1 0 0,1 0 1 0 0,0 1 0 0 0,0-1 0 0 0,0 1-1 0 0,-1-1 1 0 0,1 1 0 0 0,0 0 0 0 0,0-1-1 0 0,0 1 1 0 0,0-1 0 0 0,0 1-1 0 0,0-1 1 0 0,0 1 0 0 0,0-1 0 0 0,0 1-1 0 0,0-1 1 0 0,0 1 0 0 0,0-1 0 0 0,0 1-1 0 0,0-1 1 0 0,1 1 0 0 0,-1-1 0 0 0,0 1-1 0 0,0-1 1 0 0,1 1 0 0 0,-1-1-1 0 0,0 1 1 0 0,1-1 0 0 0,-1 1 0 0 0,1-1-56 0 0,8 48 284 0 0,2 0 1 0 0,2-1-1 0 0,2-1 1 0 0,2 0 0 0 0,8 12-285 0 0,8 24 82 0 0,51 116 238 0 0,-67-143-857 0 0,-17-54-158 0 0,-9 6-1108 0 0,-43-18-3491 0 0,-37-25 1611 0 0,-35-37 3677 0 0,8 11 4192 0 0,79 67-711 0 0,34 5-2011 0 0,6-3-999 0 0,6-3-332 0 0,0-1 0 0 0,1 0 0 0 0,-1-1 1 0 0,1 1-1 0 0,0-2 0 0 0,-1 0 0 0 0,1 0 0 0 0,0 0 1 0 0,0-1-1 0 0,0-1 0 0 0,0 0 0 0 0,0 0 0 0 0,-1-1 1 0 0,1 0-1 0 0,-1-1 0 0 0,1 0 0 0 0,7-4-133 0 0,196-138 1005 0 0,-84 73-692 0 0,-78 41-97 0 0,-46 31-197 0 0,-1 0-1 0 0,1 0 1 0 0,-1 1 0 0 0,0 0 0 0 0,1-1-1 0 0,-1 2 1 0 0,1-1 0 0 0,-1 0-1 0 0,0 1 1 0 0,0 0 0 0 0,0 0 0 0 0,0 0-1 0 0,0 0 1 0 0,0 1 0 0 0,-1 0-1 0 0,1-1 1 0 0,-1 1 0 0 0,0 0 0 0 0,1 1-1 0 0,-1-1 1 0 0,-1 1 0 0 0,1-1-1 0 0,-1 1 1 0 0,1 0 0 0 0,-1 0 0 0 0,0 0-1 0 0,0 0 1 0 0,-1 0 0 0 0,1 1-1 0 0,-1-1 1 0 0,0 1-19 0 0,45 158 208 0 0,-27-64-231 0 0,-10-68-1912 0 0,5-32-9935 0 0,-12-6 11219 0 0</inkml:trace>
  <inkml:trace contextRef="#ctx0" brushRef="#br0" timeOffset="24637.644">19235 4332 10114 0 0,'-33'-16'376'0'0,"12"1"-32"0"0,0 2 512 0 0,7 3-63 0 0,1 4-17 0 0,-1 1-112 0 0,8 4-568 0 0,3 1-88 0 0,1 0 0 0 0,2 0-16 0 0,0 0-40 0 0,0 0 24 0 0,2 9-40 0 0,4-3-8 0 0,3 1-352 0 0,5 2-2105 0 0,-1 1 1681 0 0</inkml:trace>
  <inkml:trace contextRef="#ctx0" brushRef="#br0" timeOffset="25609.134">19548 4349 10762 0 0,'67'179'5165'0'0,"-55"-140"-4520"0"0,-1-3-226 0 0,0 1 1 0 0,-3 0-1 0 0,-1 1 1 0 0,-2 0-1 0 0,0 12-419 0 0,-5-48 67 0 0,-13-23 160 0 0,11 1-224 0 0,-4-18-5 0 0,1 0 1 0 0,2 0-1 0 0,1 0 1 0 0,3-1-1 0 0,1 1 1 0 0,1 0-1 0 0,2 0 1 0 0,2 0-1 0 0,7-20 2 0 0,-14 56-2 0 0,1-1 0 0 0,-1 0 0 0 0,1 0 0 0 0,0 0 0 0 0,-1 0-1 0 0,1 0 1 0 0,1 0 0 0 0,-1 1 0 0 0,0-1 0 0 0,1 0 0 0 0,-1 1 0 0 0,1-1 0 0 0,0 1 0 0 0,0 0 0 0 0,0-1 0 0 0,0 1-1 0 0,0 0 1 0 0,0 0 0 0 0,1 0 0 0 0,-1 1 0 0 0,1-1 0 0 0,-1 1 0 0 0,1-1 0 0 0,0 1 0 0 0,0 0 0 0 0,-1 0-1 0 0,1 0 1 0 0,0 0 0 0 0,0 0 0 0 0,0 1 0 0 0,0-1 0 0 0,0 1 0 0 0,0 0 0 0 0,0 0 0 0 0,0 0 0 0 0,0 0 0 0 0,0 1-1 0 0,0-1 1 0 0,0 1 0 0 0,0 0 0 0 0,0 0 0 0 0,-1 0 0 0 0,1 0 0 0 0,0 0 0 0 0,0 0 0 0 0,-1 1 0 0 0,1-1-1 0 0,-1 1 1 0 0,1 1 2 0 0,9 9 4 0 0,-1 1-1 0 0,0 0 0 0 0,-1 0 0 0 0,-1 1 1 0 0,0 1-1 0 0,-1 0 0 0 0,4 10-3 0 0,-13 52 105 0 0,10 1 21 0 0,-35 1 106 0 0,15-58-132 0 0,7-12-38 0 0,17-20-37 0 0,-4-91 7 0 0,35-78-74 0 0,-41 169 37 0 0,0 0-1 0 0,1 0 1 0 0,1 1-1 0 0,-1-1 1 0 0,2 1 0 0 0,0 0-1 0 0,0 0 1 0 0,0 1-1 0 0,1 0 1 0 0,1 0-1 0 0,0 1 1 0 0,0 0 0 0 0,0 0-1 0 0,9-5 6 0 0,-15 11-2 0 0,0 0 0 0 0,1 1-1 0 0,-1-1 1 0 0,1 1 0 0 0,-1-1 0 0 0,1 1 0 0 0,0 0-1 0 0,0 0 1 0 0,-1 0 0 0 0,1 0 0 0 0,0 1-1 0 0,0-1 1 0 0,0 1 0 0 0,0 0 0 0 0,0 0 0 0 0,0 0-1 0 0,0 0 1 0 0,-1 0 0 0 0,1 1 0 0 0,0-1-1 0 0,0 1 1 0 0,0 0 0 0 0,0-1 0 0 0,-1 1-1 0 0,1 1 1 0 0,0-1 0 0 0,-1 0 0 0 0,1 1 0 0 0,-1-1-1 0 0,1 1 1 0 0,-1 0 0 0 0,0 0 0 0 0,0 0-1 0 0,0 0 1 0 0,0 0 0 0 0,0 0 0 0 0,1 2 2 0 0,49 96 82 0 0,-51-94-83 0 0,1-1 1 0 0,0 1-1 0 0,0-1 0 0 0,0 0 0 0 0,1 0 0 0 0,0 0 0 0 0,0 0 1 0 0,0 0-1 0 0,0-1 0 0 0,1 1 0 0 0,0-1 0 0 0,0 0 0 0 0,0 0 1 0 0,0 0-1 0 0,1-1 0 0 0,0 0 0 0 0,0 1 0 0 0,-1-2 0 0 0,2 1 1 0 0,-1-1-1 0 0,0 1 0 0 0,0-1 0 0 0,1-1 0 0 0,-1 1 1 0 0,1-1-1 0 0,0 0 0 0 0,-1 0 0 0 0,1 0 0 0 0,0-1 0 0 0,-1 0 1 0 0,1 0-1 0 0,0-1 0 0 0,-1 0 0 0 0,6-1 1 0 0,2-2 3 0 0,-1-1-1 0 0,0 0 1 0 0,-1-1 0 0 0,1-1-1 0 0,-1 1 1 0 0,-1-2 0 0 0,1 0-1 0 0,-1 0 1 0 0,0-1 0 0 0,-1 0-1 0 0,0 0 1 0 0,-1-1 0 0 0,8-11-3 0 0,-14 18 3 0 0,0 0 1 0 0,1 0-1 0 0,-1-1 1 0 0,0 1-1 0 0,-1-1 0 0 0,1 1 1 0 0,-1-1-1 0 0,1 1 1 0 0,-1-1-1 0 0,0 0 1 0 0,-1 0-1 0 0,1 0 1 0 0,-1 0-1 0 0,1 1 0 0 0,-1-1 1 0 0,0 0-1 0 0,-1 0 1 0 0,1 0-1 0 0,-1 0 1 0 0,1 0-1 0 0,-1 1 1 0 0,0-1-1 0 0,-1 0 1 0 0,1 0-4 0 0,-4-23 54 0 0,5 25-53 0 0,0 0 1 0 0,0 0-1 0 0,0 0 1 0 0,-1 0 0 0 0,1 0-1 0 0,-1-1 1 0 0,1 1-1 0 0,-1 0 1 0 0,1 1 0 0 0,-1-1-1 0 0,0 0 1 0 0,0 0 0 0 0,0 0-1 0 0,0 0 1 0 0,-1 1-1 0 0,1-1 1 0 0,0 0 0 0 0,-1 1-1 0 0,1-1 1 0 0,-1 1-1 0 0,1 0 1 0 0,-1-1 0 0 0,0 1-1 0 0,1 0 1 0 0,-1 0 0 0 0,-1 0-2 0 0,-1-1-1 0 0,-1 0 1 0 0,1 1-1 0 0,-1-1 1 0 0,0 1-1 0 0,1 0 1 0 0,-1 1-1 0 0,0-1 1 0 0,0 1-1 0 0,0 0 1 0 0,1 0-1 0 0,-1 0 1 0 0,0 1-1 0 0,0 0 1 0 0,1 0-1 0 0,-1 0 1 0 0,1 0 0 0 0,-1 1-1 0 0,1 0 1 0 0,-1 0-1 0 0,1 0 1 0 0,0 0-1 0 0,0 1 1 0 0,0-1-1 0 0,0 1 1 0 0,0 0-1 0 0,1 1 1 0 0,-1-1-1 0 0,1 0 1 0 0,0 1-1 0 0,0 0 1 0 0,0 0 0 0 0,0 0-1 0 0,1 0 1 0 0,0 0-1 0 0,0 0 1 0 0,0 1-1 0 0,-1 3 1 0 0,-10 16 0 0 0,1 1 0 0 0,1 0 0 0 0,1 1 0 0 0,2 0 0 0 0,0 1 0 0 0,2 0 0 0 0,1 0 0 0 0,1 0 0 0 0,1 1 0 0 0,2-1 0 0 0,1 1 0 0 0,1 2 0 0 0,0-29 0 0 0,0 0 0 0 0,0 0 1 0 0,0 0-1 0 0,0 0 0 0 0,1 0 0 0 0,-1 0 0 0 0,0 0 0 0 0,0-1 1 0 0,1 1-1 0 0,-1-1 0 0 0,1 1 0 0 0,-1-1 0 0 0,0 1 0 0 0,1-1 1 0 0,-1 0-1 0 0,1 0 0 0 0,-1 1 0 0 0,1-1 0 0 0,-1 0 0 0 0,1 0 0 0 0,-1-1 1 0 0,1 1-1 0 0,-1 0 0 0 0,1 0 0 0 0,-1-1 0 0 0,1 1 0 0 0,-1-1 1 0 0,0 1-1 0 0,1-1 0 0 0,-1 0 0 0 0,0 1 0 0 0,1-1 0 0 0,-1 0 0 0 0,0 0 1 0 0,0 0-1 0 0,0 0 0 0 0,0 0 0 0 0,0 0 0 0 0,0 0 0 0 0,0-1 1 0 0,0 1-1 0 0,0 0 0 0 0,0 0 0 0 0,38-44-1 0 0,-1-1 0 0 0,-2-2 0 0 0,-3-2 0 0 0,-1-2 1 0 0,-28 46 0 0 0,92-124-27 0 0,-50 36 34 0 0,-20 72 24 0 0,-24 41-42 0 0,26 38-24 0 0,-1 36 78 0 0,-19-78-52 0 0,-7-13 6 0 0,0 1-1 0 0,0 0 0 0 0,1-1 1 0 0,-1 0-1 0 0,1 1 0 0 0,-1-1 0 0 0,1 0 1 0 0,0 1-1 0 0,0-1 0 0 0,0 0 1 0 0,0-1-1 0 0,0 1 0 0 0,0 0 0 0 0,1 0 1 0 0,-1-1-1 0 0,0 0 0 0 0,1 1 1 0 0,0-1-1 0 0,-1 0 0 0 0,2 0 4 0 0,0 0 1 0 0,0 0 0 0 0,0 0 0 0 0,0 0 0 0 0,0-1 1 0 0,0 1-1 0 0,0-1 0 0 0,0 0 0 0 0,0 0 0 0 0,0-1 0 0 0,0 1 0 0 0,0-1 0 0 0,0 0 0 0 0,0 0 0 0 0,-1 0 0 0 0,1-1 0 0 0,0 1 1 0 0,0-1-1 0 0,-1 0 0 0 0,1 0 0 0 0,-1 0 0 0 0,0-1 0 0 0,0 1 0 0 0,1-1 0 0 0,-2 0 0 0 0,1 1 0 0 0,0-1 0 0 0,0-1 0 0 0,-1 1 0 0 0,0 0 1 0 0,0-1-1 0 0,2-2-1 0 0,44-123-8 0 0,-44 92-25 0 0,-2 0 1 0 0,-2 0 0 0 0,-1 0 0 0 0,-2 0 0 0 0,-1 0 0 0 0,-2 1 0 0 0,-2-1-1 0 0,-1 1 1 0 0,-1 1 0 0 0,-14-29 32 0 0,-4-46-80 0 0,27 110 78 0 0,1 0-1 0 0,0 1 1 0 0,-1-1-1 0 0,1 0 1 0 0,0 1-1 0 0,-1-1 1 0 0,1 0-1 0 0,-1 0 0 0 0,1 1 1 0 0,0-1-1 0 0,-1 0 1 0 0,1 0-1 0 0,-1 0 1 0 0,1 0-1 0 0,-1 0 1 0 0,1 1-1 0 0,-1-1 1 0 0,1 0-1 0 0,0 0 1 0 0,-1 0-1 0 0,1 0 1 0 0,-1 0-1 0 0,1 0 1 0 0,-1-1-1 0 0,1 1 1 0 0,-1 0-1 0 0,1 0 1 0 0,-1 0-1 0 0,1 0 1 0 0,0 0-1 0 0,-1-1 1 0 0,1 1-1 0 0,-1 0 1 0 0,1 0-1 0 0,0-1 1 0 0,-1 1-1 0 0,1 0 1 0 0,0-1-1 0 0,-1 1 1 0 0,1 0-1 0 0,0-1 1 0 0,-1 1-1 0 0,1-1 3 0 0,7 146-13 0 0,6-1-1 0 0,29 123 14 0 0,-40-253-4 0 0,0 0-1 0 0,0 0 1 0 0,2 0-1 0 0,0 0 1 0 0,0 0-1 0 0,1-1 1 0 0,1 0-1 0 0,0 0 0 0 0,0-1 1 0 0,2 1-1 0 0,-1-2 1 0 0,6 7 4 0 0,-13-18-74 0 0,0 0 0 0 0,0-1 0 0 0,0 1 0 0 0,0-1 0 0 0,1 1-1 0 0,-1 0 1 0 0,0-1 0 0 0,0 1 0 0 0,0 0 0 0 0,0-1 0 0 0,0 1 0 0 0,0 0 0 0 0,0-1 0 0 0,1 1 0 0 0,-1 0 0 0 0,0-1 0 0 0,0 1 0 0 0,0 0 0 0 0,1 0 0 0 0,-1-1 0 0 0,0 1 0 0 0,0 0 0 0 0,1 0 0 0 0,-1-1 0 0 0,0 1 0 0 0,1 0 0 0 0,-1 0 0 0 0,0 0 0 0 0,1-1-1 0 0,-1 1 1 0 0,0 0 0 0 0,1 0 0 0 0,-1 0 0 0 0,0 0 0 0 0,1 0 0 0 0,-1 0 0 0 0,1 0 0 0 0,-1 0 0 0 0,0 0 0 0 0,1 0 0 0 0,-1 0 0 0 0,0 0 0 0 0,1 0 0 0 0,-1 0 0 0 0,0 0 0 0 0,1 0 0 0 0,-1 1 0 0 0,0-1 0 0 0,1 0 0 0 0,-1 0 0 0 0,0 0 0 0 0,1 0 0 0 0,-1 1 0 0 0,0-1 0 0 0,1 0-1 0 0,-1 0 1 0 0,0 1 0 0 0,0-1 0 0 0,1 0 0 0 0,-1 1 0 0 0,0-1 0 0 0,0 0 0 0 0,0 0 74 0 0,-5-30-4401 0 0,-2 13 1481 0 0,-3-1 1084 0 0</inkml:trace>
  <inkml:trace contextRef="#ctx0" brushRef="#br0" timeOffset="26401.653">20614 4050 7730 0 0,'-3'1'239'0'0,"0"1"1"0"0,-1 0 0 0 0,1 0 0 0 0,0 0-1 0 0,0 1 1 0 0,1-1 0 0 0,-1 1 0 0 0,0-1-1 0 0,1 1 1 0 0,0 0 0 0 0,-1 0 0 0 0,1 0-1 0 0,1 0 1 0 0,-1 1 0 0 0,0-1-1 0 0,1 0 1 0 0,-1 1 0 0 0,1-1 0 0 0,0 1-1 0 0,0 0 1 0 0,1-1 0 0 0,-1 1 0 0 0,1 0-1 0 0,-1-1 1 0 0,1 1 0 0 0,0 0 0 0 0,1 0-1 0 0,-1-1 1 0 0,1 1 0 0 0,0 3-240 0 0,4-2 90 0 0,0-1 0 0 0,0 1 0 0 0,1-1 0 0 0,-1 0 0 0 0,1-1-1 0 0,0 1 1 0 0,0-1 0 0 0,0 0 0 0 0,0-1 0 0 0,1 1 0 0 0,-1-1 0 0 0,1-1 0 0 0,-1 1 0 0 0,1-1 0 0 0,0 0 0 0 0,3 0-90 0 0,8-2 92 0 0,-1 1 1 0 0,1-2-1 0 0,-1-1 1 0 0,1 0 0 0 0,-1-1-1 0 0,0-1 1 0 0,0 0-1 0 0,-1-1 1 0 0,0-1-1 0 0,0-1 1 0 0,0 0-1 0 0,-1-1 1 0 0,0-1-1 0 0,-1 0 1 0 0,0-1-1 0 0,0-1 1 0 0,-1 0 0 0 0,9-12-93 0 0,22-12 80 0 0,-36 31-63 0 0,0-1-1 0 0,-1 0 1 0 0,0 0-1 0 0,0-1 1 0 0,0 0-1 0 0,0 0 1 0 0,-1-1 0 0 0,-1 0-1 0 0,1 0 1 0 0,-1 0-1 0 0,3-7-16 0 0,2-8 48 0 0,-8 20-37 0 0,0 0 0 0 0,0-1 0 0 0,-1 1 0 0 0,1-1 0 0 0,-1 1 0 0 0,1-1 0 0 0,-1 0 0 0 0,0 0 0 0 0,0 0 0 0 0,-1 0 0 0 0,1 1 0 0 0,-1-1 0 0 0,0 0 0 0 0,0 0 0 0 0,0 0 0 0 0,-1 0 0 0 0,1 0 0 0 0,-1 0 0 0 0,0 0 0 0 0,0 0 0 0 0,0 1 0 0 0,-1-1 0 0 0,1 0 0 0 0,-1 1 0 0 0,-1-2-11 0 0,-48-41 147 0 0,49 45-137 0 0,-1 2 4 0 0,-4 4-15 0 0,0 0 0 0 0,0 1 1 0 0,1 0-1 0 0,-1 0 1 0 0,2 1-1 0 0,-1 0 0 0 0,1 0 1 0 0,0 0-1 0 0,0 0 0 0 0,1 1 1 0 0,-1 0-1 0 0,2 0 0 0 0,-1 0 1 0 0,1 0-1 0 0,1 1 0 0 0,0-1 1 0 0,0 1-1 0 0,0-1 1 0 0,0 10 0 0 0,0-10-6 0 0,-6 24 0 0 0,2 1 0 0 0,0 1 0 0 0,3-1 0 0 0,0 1 0 0 0,3 26 6 0 0,0-56-2 0 0,0 0 0 0 0,0-1 1 0 0,0 1-1 0 0,1-1 0 0 0,0 1 1 0 0,0 0-1 0 0,0-1 1 0 0,0 1-1 0 0,0-1 0 0 0,1 0 1 0 0,-1 1-1 0 0,1-1 0 0 0,0 0 1 0 0,0 0-1 0 0,0 0 0 0 0,0 0 1 0 0,1-1-1 0 0,-1 1 1 0 0,1-1-1 0 0,0 1 0 0 0,-1-1 1 0 0,1 0-1 0 0,0 0 0 0 0,1 0 1 0 0,-1 0-1 0 0,1 0 2 0 0,15 0-148 0 0,1-1 0 0 0,-1 0 0 0 0,0-1 0 0 0,1-2 0 0 0,-1 0 0 0 0,0-1 0 0 0,0 0 0 0 0,0-2 0 0 0,0 0 0 0 0,-1-1 0 0 0,0-1 1 0 0,5-4 147 0 0,1 3-399 0 0,201-118-2805 0 0,-138 90 3344 0 0,-88 36-86 0 0,1 0 1 0 0,-1 0 0 0 0,1 0 0 0 0,-1 0-1 0 0,0 0 1 0 0,1-1 0 0 0,-1 1 0 0 0,1 0-1 0 0,-1 0 1 0 0,1 0 0 0 0,-1-1 0 0 0,1 1-1 0 0,-1 0 1 0 0,1-1 0 0 0,-1 1 0 0 0,1 0-1 0 0,-1-1 1 0 0,1 1 0 0 0,-1-1 0 0 0,1 1-1 0 0,0-1 1 0 0,-1 1 0 0 0,1-1 0 0 0,0 1-1 0 0,-1-1 1 0 0,1 1 0 0 0,0-1 0 0 0,0 1-1 0 0,0-1 1 0 0,-1 0 0 0 0,1 1 0 0 0,0-1-1 0 0,0 1 1 0 0,0-1 0 0 0,0 0 0 0 0,0 1-1 0 0,0-1 1 0 0,0 1 0 0 0,0-1 0 0 0,0 0-1 0 0,0 1 1 0 0,1-1 0 0 0,-1 1 0 0 0,0-1-1 0 0,0 0 1 0 0,1 1 0 0 0,-1-1 0 0 0,0 1-1 0 0,0-1 1 0 0,1 1 0 0 0,-1-1 0 0 0,1 1 0 0 0,-1 0-1 0 0,0-1 1 0 0,1 1 0 0 0,-1-1 0 0 0,1 1-1 0 0,-1 0 1 0 0,1-1 0 0 0,-1 1 0 0 0,1 0-1 0 0,-1-1 1 0 0,1 1 0 0 0,0 0 0 0 0,-1 0-1 0 0,1 0 1 0 0,-1 0 0 0 0,1-1 0 0 0,0 1-1 0 0,0 0-54 0 0,-24-22 878 0 0,-35-100-514 0 0,57 120-360 0 0,0 0 0 0 0,-1 0 0 0 0,1 0 0 0 0,-1 1 0 0 0,0-1 0 0 0,1 1 0 0 0,-1-1 0 0 0,0 1 0 0 0,0 0 0 0 0,0-1 0 0 0,0 1 0 0 0,0 0 0 0 0,0 0 0 0 0,-1 1 0 0 0,1-1 0 0 0,0 0 0 0 0,0 1 0 0 0,-1-1 0 0 0,1 1 0 0 0,0 0 0 0 0,-1 0 0 0 0,1 0 0 0 0,0 0 0 0 0,-1 0 0 0 0,1 0 1 0 0,0 1-1 0 0,0-1 0 0 0,-1 1 0 0 0,1-1 0 0 0,0 1 0 0 0,0 0 0 0 0,0 0 0 0 0,-1 0 0 0 0,1 0 0 0 0,1 0 0 0 0,-1 1 0 0 0,0-1 0 0 0,-1 2-4 0 0,-53 69-37 0 0,-2 75 124 0 0,41-58 46 0 0,16-83-122 0 0,0 1-1 0 0,1-1 1 0 0,0 1 0 0 0,0 0-1 0 0,1-1 1 0 0,0 1 0 0 0,0-1-1 0 0,0 0 1 0 0,1 1 0 0 0,0-1-1 0 0,0 0 1 0 0,3 6-11 0 0,-2-11 5 0 0,-1 0 0 0 0,0-1 0 0 0,1 1 0 0 0,-1 0 0 0 0,1-1 0 0 0,-1 0 0 0 0,1 0 0 0 0,-1 1 0 0 0,1-2 0 0 0,0 1 0 0 0,-1 0 0 0 0,1 0 0 0 0,-1-1 0 0 0,0 1 0 0 0,1-1 0 0 0,-1 0 0 0 0,1 0 0 0 0,-1 0 0 0 0,0 0 0 0 0,0 0 0 0 0,1 0 0 0 0,-1-1 0 0 0,0 1 0 0 0,0-1 0 0 0,0 0-1 0 0,-1 1 1 0 0,1-1 0 0 0,0 0 0 0 0,-1 0 0 0 0,1 0-5 0 0,11-10 16 0 0,-1 0 0 0 0,-1 0-1 0 0,0-1 1 0 0,0-1 0 0 0,-2 0-1 0 0,0 0 1 0 0,0-1 0 0 0,1-5-16 0 0,62-199 70 0 0,-64 181-57 0 0,-3 0-1 0 0,-1-1 0 0 0,-2 0 0 0 0,-2 0 1 0 0,-1 0-1 0 0,-4-19-12 0 0,-19-179-106 0 0,18 251 0 0 0,0 78 204 0 0,4-1 0 0 0,4 1 1 0 0,6 17-99 0 0,-2-34 88 0 0,-5-39-86 0 0,1-1 1 0 0,2 0 0 0 0,1 1-1 0 0,2-2 1 0 0,2 1 0 0 0,1-1-1 0 0,1 0 1 0 0,5 7-3 0 0,3-18-1010 0 0,42-1-10752 0 0,-36-18 10980 0 0</inkml:trace>
  <inkml:trace contextRef="#ctx0" brushRef="#br0" timeOffset="27143.274">22655 3511 11418 0 0,'-1'-2'64'0'0,"0"1"-1"0"0,0-1 0 0 0,0 0 0 0 0,0-1 0 0 0,0 1 0 0 0,0 0 0 0 0,1 0 0 0 0,-1 0 0 0 0,1 0 0 0 0,-1-1 0 0 0,1 1 0 0 0,0 0 0 0 0,0 0 1 0 0,0-1-1 0 0,0 1 0 0 0,1 0 0 0 0,-1 0 0 0 0,0 0 0 0 0,1-1 0 0 0,0 1 0 0 0,-1 0 0 0 0,1 0 0 0 0,0 0 0 0 0,0 0 0 0 0,0 0 0 0 0,0 0 1 0 0,1 0-1 0 0,-1 0-63 0 0,5-14 719 0 0,-1-1-395 0 0,-1 1-1 0 0,-1-1 0 0 0,0 0 0 0 0,-1 1 0 0 0,-1-1 1 0 0,-1 0-1 0 0,-1 0 0 0 0,-2-16-323 0 0,1 27 10 0 0,0 0 0 0 0,-1 1-1 0 0,1-1 1 0 0,-1 1 0 0 0,-1 0 0 0 0,1 0-1 0 0,-1 0 1 0 0,0 0 0 0 0,0 0 0 0 0,0 1-1 0 0,-1 0 1 0 0,1 0 0 0 0,-4-3-10 0 0,-2 0 4 0 0,0 0 0 0 0,0 1 0 0 0,0 0 0 0 0,-1 0 0 0 0,0 1 0 0 0,0 0 0 0 0,0 1 0 0 0,-1 1 0 0 0,0-1 0 0 0,1 2 0 0 0,-1 0 0 0 0,0 0 0 0 0,0 1 0 0 0,0 0 0 0 0,0 1 0 0 0,0 1 0 0 0,-1 0-4 0 0,-30 24 31 0 0,-32 23 210 0 0,70-42-200 0 0,0 1 0 0 0,1 0 0 0 0,-1-1 0 0 0,1 2 0 0 0,1-1 0 0 0,-1 0 0 0 0,1 1 0 0 0,1-1 0 0 0,-1 1 0 0 0,1 0 0 0 0,1 0 1 0 0,-1 0-1 0 0,1 0 0 0 0,1 0 0 0 0,-1 1 0 0 0,2-1 0 0 0,-1 0 0 0 0,1 0-41 0 0,-2 14 71 0 0,0 0 1 0 0,2-1-1 0 0,1 1 0 0 0,0 0 1 0 0,2-1-1 0 0,0 1 1 0 0,2-1-1 0 0,0 0 0 0 0,1-1 1 0 0,1 1-1 0 0,1-2 1 0 0,1 1-1 0 0,3 2-71 0 0,22 28 64 0 0,2-1 1 0 0,1-2-1 0 0,27 22-64 0 0,34 53 92 0 0,-81-88-1756 0 0,-51-52-3644 0 0,18 5 3289 0 0,-2-4-657 0 0</inkml:trace>
  <inkml:trace contextRef="#ctx0" brushRef="#br0" timeOffset="27792.683">22261 3808 936 0 0,'-178'-59'7897'0'0,"104"61"-3344"0"0,73-1-3987 0 0,1-1-204 0 0,0 0-56 0 0,5 1 304 0 0,12 1-515 0 0,-1-1-1 0 0,1 0 1 0 0,0-1 0 0 0,0-1-1 0 0,0-1 1 0 0,-1 0 0 0 0,1-1-1 0 0,-1-1 1 0 0,2 0-95 0 0,58-10 4 0 0,343-5 322 0 0,-418 19-326 0 0,9-1 138 0 0,0 0 1 0 0,1 0 0 0 0,-1 2 0 0 0,1-1-1 0 0,-1 1 1 0 0,0 1 0 0 0,1 0 0 0 0,-1 0-1 0 0,0 1 1 0 0,0 0 0 0 0,0 1 0 0 0,-1 0 0 0 0,1 0-1 0 0,-1 1 1 0 0,0 0 0 0 0,0 1 0 0 0,3 3-139 0 0,-11-8 21 0 0,0 0-1 0 0,0 0 1 0 0,0 1 0 0 0,-1-1 0 0 0,1 0 0 0 0,0 0 0 0 0,0 0 0 0 0,-1 1-1 0 0,1-1 1 0 0,-1 0 0 0 0,1 1 0 0 0,-1-1 0 0 0,0 1 0 0 0,0-1 0 0 0,1 0-1 0 0,-1 1 1 0 0,0-1 0 0 0,0 1 0 0 0,0-1 0 0 0,0 0 0 0 0,-1 1 0 0 0,1-1-1 0 0,0 1 1 0 0,-1-1 0 0 0,1 0 0 0 0,-1 1 0 0 0,1-1 0 0 0,-1 0 0 0 0,1 1 0 0 0,-1-1-1 0 0,0 0 1 0 0,0 0 0 0 0,0 0 0 0 0,0 0 0 0 0,0 0 0 0 0,0 0 0 0 0,0 0-1 0 0,0 0 1 0 0,0 0 0 0 0,0 0 0 0 0,0 0 0 0 0,0-1 0 0 0,-1 1 0 0 0,1-1-1 0 0,0 1 1 0 0,-1-1 0 0 0,1 1 0 0 0,0-1 0 0 0,-1 1 0 0 0,1-1 0 0 0,-1 0-1 0 0,1 0 1 0 0,0 0 0 0 0,-1 0 0 0 0,1 0 0 0 0,-1 0 0 0 0,1 0 0 0 0,-1-1-1 0 0,1 1 1 0 0,0 0 0 0 0,-1-1 0 0 0,1 1 0 0 0,0-1 0 0 0,-1 1 0 0 0,1-1-1 0 0,0 0 1 0 0,-1 0-21 0 0,-6-3 12 0 0,-1 0 0 0 0,1-1 0 0 0,0 0 0 0 0,0-1 0 0 0,0 0-1 0 0,1 0 1 0 0,-1-1 0 0 0,2 1 0 0 0,-1-1 0 0 0,1-1 0 0 0,0 0 0 0 0,0 1-1 0 0,1-2 1 0 0,0 1 0 0 0,1 0 0 0 0,0-1 0 0 0,0 0 0 0 0,-1-7-12 0 0,4 9 1 0 0,0-1 0 0 0,0 0 0 0 0,1 1 0 0 0,1-1 0 0 0,-1 0 0 0 0,1 1-1 0 0,0-1 1 0 0,1 0 0 0 0,0 1 0 0 0,0 0 0 0 0,1-1 0 0 0,0 1 0 0 0,0 0 0 0 0,0 0 0 0 0,1 1 0 0 0,0-1 0 0 0,0 1 0 0 0,1 0 0 0 0,0 0 0 0 0,0 0 0 0 0,1 0 0 0 0,3-2-1 0 0,68-37-181 0 0,-67 40-142 0 0,0 0 0 0 0,0 1 0 0 0,0 0 0 0 0,1 0 0 0 0,0 1 0 0 0,-1 0 1 0 0,1 1-1 0 0,0 1 0 0 0,9-1 323 0 0,-19 2-42 0 0,23-1-637 0 0,-21 2 609 0 0,0 0 0 0 0,0-1 0 0 0,0 0 1 0 0,0 0-1 0 0,-1 0 0 0 0,1 0 0 0 0,0 0 1 0 0,0 0-1 0 0,0-1 0 0 0,0 0 0 0 0,0 1 1 0 0,0-1-1 0 0,-1 0 0 0 0,1 0 0 0 0,0-1 1 0 0,-1 1-1 0 0,1 0 0 0 0,0-1 0 0 0,-1 0 1 0 0,0 1-1 0 0,1-1 70 0 0,-2 0-5 0 0,1 1 0 0 0,0 0 0 0 0,0 0-1 0 0,-1 0 1 0 0,1 0 0 0 0,0 0 0 0 0,0 0 0 0 0,0 0 0 0 0,0 1 0 0 0,0-1-1 0 0,0 1 1 0 0,1-1 0 0 0,-1 1 0 0 0,0 0 0 0 0,0 0 0 0 0,0 0 0 0 0,0 0 0 0 0,0 0-1 0 0,0 0 1 0 0,1 1 0 0 0,-1-1 0 0 0,0 1 0 0 0,0 0 5 0 0,5 0 6 0 0,-22 16 965 0 0,13-14-892 0 0,0 0 0 0 0,0 0 0 0 0,0 0 1 0 0,1 0-1 0 0,-1 0 0 0 0,1 0 0 0 0,0 1 1 0 0,0-1-1 0 0,0 0 0 0 0,1 1 0 0 0,-1-1 1 0 0,1 1-1 0 0,0-1 0 0 0,0 1 0 0 0,0-1 1 0 0,0 1-1 0 0,1-1 0 0 0,0 4-79 0 0,-1 9 235 0 0,-19 9 43 0 0,18-25-273 0 0,0 0-1 0 0,1 0 1 0 0,-1 1 0 0 0,0-1-1 0 0,0 0 1 0 0,1 1-1 0 0,-1-1 1 0 0,0 0 0 0 0,1 1-1 0 0,-1-1 1 0 0,0 1-1 0 0,1-1 1 0 0,-1 1 0 0 0,0-1-1 0 0,1 1 1 0 0,-1 0 0 0 0,1-1-1 0 0,-1 1 1 0 0,1 0-1 0 0,0-1 1 0 0,-1 1 0 0 0,1 0-1 0 0,0-1 1 0 0,-1 1-1 0 0,1 0 1 0 0,0 0 0 0 0,0-1-1 0 0,0 1 1 0 0,0 0 0 0 0,-1 0-1 0 0,1 0 1 0 0,0-1-1 0 0,1 1 1 0 0,-1 0 0 0 0,0 0-1 0 0,0 0 1 0 0,0-1-1 0 0,0 1 1 0 0,0 0 0 0 0,1 0-1 0 0,-1-1 1 0 0,0 1 0 0 0,1 0-5 0 0,12 35 316 0 0,19-2-35 0 0,-23 21 131 0 0,-8-54-400 0 0,-1 1-1 0 0,1-1 1 0 0,0 0 0 0 0,0 1-1 0 0,0-1 1 0 0,0 0 0 0 0,0 0-1 0 0,0 0 1 0 0,0 1-1 0 0,0-1 1 0 0,0 0 0 0 0,0-1-1 0 0,1 1 1 0 0,-1 0 0 0 0,0 0-1 0 0,1 0 1 0 0,-1-1 0 0 0,0 1-1 0 0,1-1 1 0 0,-1 1-1 0 0,1-1 1 0 0,-1 1 0 0 0,1-1-1 0 0,-1 0 1 0 0,1 0 0 0 0,-1 0-1 0 0,1 0 1 0 0,0 0 0 0 0,-1 0-1 0 0,1 0 1 0 0,-1-1-1 0 0,1 1 1 0 0,-1 0 0 0 0,1-1-1 0 0,-1 1 1 0 0,0-1 0 0 0,1 0-12 0 0,55-20 296 0 0,-48 16-266 0 0,-1-2-1 0 0,0 1 1 0 0,-1-1-1 0 0,1 0 1 0 0,-1-1 0 0 0,-1 0-1 0 0,1 0 1 0 0,-1 0 0 0 0,-1-1-1 0 0,1 0 1 0 0,-2 0-1 0 0,1 0 1 0 0,-1 0 0 0 0,0-2-30 0 0,-3 5-11 0 0,0-1-1 0 0,0 0 1 0 0,-1 1 0 0 0,0-1 0 0 0,0 1 0 0 0,-1-1 0 0 0,1 0 0 0 0,-1 1 0 0 0,-1-1 0 0 0,1 1 0 0 0,-1-1-1 0 0,0 1 1 0 0,-1 0 0 0 0,0 0 0 0 0,0 0 0 0 0,0 0 0 0 0,0 1 0 0 0,-1-1 0 0 0,0 1 0 0 0,0 0 0 0 0,-1 0-1 0 0,1 0 1 0 0,-1 0 0 0 0,0 1 0 0 0,0 0 0 0 0,-1 0 0 0 0,1 0 0 0 0,-1 1 0 0 0,0 0 0 0 0,0 0 0 0 0,0 0-1 0 0,0 1 1 0 0,0 0 0 0 0,-2 0 11 0 0,-4-3-225 0 0,11 5 120 0 0,0-1 0 0 0,0 0 0 0 0,0 0 0 0 0,0 1 0 0 0,0-1 0 0 0,0 0 1 0 0,0 1-1 0 0,0-1 0 0 0,0 1 0 0 0,0 0 0 0 0,-1-1 0 0 0,1 1 0 0 0,0 0 1 0 0,0 0-1 0 0,0 0 0 0 0,-1-1 0 0 0,1 1 0 0 0,0 1 0 0 0,0-1 0 0 0,0 0 0 0 0,-1 0 1 0 0,1 0-1 0 0,0 0 0 0 0,0 1 0 0 0,0-1 0 0 0,0 1 0 0 0,0-1 0 0 0,0 1 1 0 0,-1-1-1 0 0,1 1 0 0 0,0 0 0 0 0,0-1 0 0 0,1 1 0 0 0,-1 0 0 0 0,0 0 1 0 0,0 0-1 0 0,0 0 0 0 0,0 0 0 0 0,1 0 0 0 0,-1 0 0 0 0,0 0 0 0 0,1 0 1 0 0,-1 0-1 0 0,1 0 0 0 0,-1 0 0 0 0,1 0 0 0 0,0 0 0 0 0,-1 0 0 0 0,1 1 105 0 0,14 14-5229 0 0,-2-14-6 0 0,-3-3 4708 0 0</inkml:trace>
  <inkml:trace contextRef="#ctx0" brushRef="#br0" timeOffset="28274.789">23249 3303 3441 0 0,'1'-1'270'0'0,"-1"-1"0"0"0,0 1 1 0 0,1 0-1 0 0,-1 0 0 0 0,1 0 0 0 0,-1 0 1 0 0,1 0-1 0 0,0 0 0 0 0,-1 0 1 0 0,1 0-1 0 0,0 0 0 0 0,0 1 0 0 0,0-1 1 0 0,-1 0-1 0 0,1 0 0 0 0,0 1 1 0 0,0-1-1 0 0,0 0 0 0 0,0 1 0 0 0,0-1 1 0 0,0 1-1 0 0,1-1 0 0 0,-1 1 1 0 0,0 0-1 0 0,0-1 0 0 0,0 1 0 0 0,0 0 1 0 0,0 0-1 0 0,1 0 0 0 0,-1 0 1 0 0,0 0-1 0 0,0 0 0 0 0,0 0 0 0 0,1 0-270 0 0,10 18 796 0 0,44 162 4330 0 0,-37-114-4007 0 0,-18-64-1046 0 0,-1-2-1 0 0,0 0-8 0 0,0 0 7 0 0,24-45 121 0 0,13-145-100 0 0,-34 141-77 0 0,27-158-43 0 0,-30 208 28 0 0,0-1 0 0 0,1 1 0 0 0,-1 0 0 0 0,1-1 0 0 0,-1 1 0 0 0,1-1 0 0 0,-1 1 0 0 0,1-1 0 0 0,-1 0 0 0 0,1 1 0 0 0,0-1 0 0 0,-1 1 0 0 0,1-1 1 0 0,0 0-1 0 0,-1 0 0 0 0,1 1 0 0 0,0-1 0 0 0,-1 0 0 0 0,1 0 0 0 0,0 0 0 0 0,-1 0 0 0 0,1 0 0 0 0,0 0 0 0 0,-1 0 0 0 0,1 0 0 0 0,0 0 0 0 0,-1 0 0 0 0,1 0 0 0 0,0 0 0 0 0,0 0 1 0 0,-1-1-1 0 0,1 1 0 0 0,-1 0 0 0 0,1-1 0 0 0,0 1 0 0 0,-1 0 0 0 0,1-1 0 0 0,-1 1 0 0 0,1 0 0 0 0,0-1 0 0 0,-1 1 0 0 0,1-1 0 0 0,-1 1 0 0 0,0-1 0 0 0,1 0 0 0 0,-1 1 1 0 0,1-1-1 0 0,-1 1 0 0 0,0-1 0 0 0,1 0 0 0 0,-1 1 0 0 0,0-1 0 0 0,0 0 0 0 0,0 1 0 0 0,1-1 0 0 0,-1 0 0 0 0,0 1 0 0 0,0-1 0 0 0,0 0 0 0 0,0 0 0 0 0,0 1 0 0 0,0-1 0 0 0,0 0 1 0 0,-1 1-1 0 0,1-1 0 0 0,0 0 0 0 0,0 0 0 0 0,19 146 138 0 0,-18-96-24 0 0,-3 77 262 0 0,14-69-91 0 0,-9-45-186 0 0,0-16-106 0 0,-2-1 17 0 0,57-132 50 0 0,5-43-83 0 0,-55 160 19 0 0,-7 15 4 0 0,0 1 0 0 0,0 0 0 0 0,0 0 0 0 0,0 0 0 0 0,1 0 0 0 0,0 0 0 0 0,0 0 0 0 0,0 0 0 0 0,0 1 0 0 0,0-1 0 0 0,1 1 0 0 0,0-1 1 0 0,0 1-1 0 0,0 0 0 0 0,0 0 0 0 0,0 0 0 0 0,0 0 0 0 0,1 1 0 0 0,-1 0 0 0 0,1-1 0 0 0,0 1 0 0 0,0 0 0 0 0,0 1 0 0 0,2-2 0 0 0,38 43-12 0 0,-25 44 27 0 0,-17-79-56 0 0,0 0 0 0 0,-1 0 0 0 0,2 0 0 0 0,-1 0 1 0 0,1-1-1 0 0,-1 1 0 0 0,1 0 0 0 0,1-1 0 0 0,-1 0 0 0 0,1 0 1 0 0,-1 0-1 0 0,1 0 0 0 0,0-1 0 0 0,5 4 41 0 0,45 4-4957 0 0,-36-13 1887 0 0,0-2-2431 0 0</inkml:trace>
  <inkml:trace contextRef="#ctx0" brushRef="#br0" timeOffset="32723.529">24790 2258 4961 0 0,'0'0'444'0'0,"4"-3"3365"0"0,1-28 210 0 0,-34-26-2210 0 0,19 43-1760 0 0,3 5-28 0 0,-1 1-1 0 0,-1-1 1 0 0,0 2-1 0 0,0-1 1 0 0,0 1-1 0 0,-1 1 1 0 0,0 0 0 0 0,-1 0-1 0 0,1 1 1 0 0,-5-2-21 0 0,-16-9 9 0 0,27 13 7 0 0,0 0-1 0 0,0 0 1 0 0,-1 0 0 0 0,1 1-1 0 0,-1 0 1 0 0,0-1 0 0 0,0 2-1 0 0,0-1 1 0 0,0 0 0 0 0,0 1-1 0 0,0 0 1 0 0,0 0 0 0 0,0 1-1 0 0,0-1 1 0 0,-1 1 0 0 0,1 0-1 0 0,0 1 1 0 0,0-1-1 0 0,0 1 1 0 0,0 0 0 0 0,-1 0-1 0 0,1 0 1 0 0,0 1 0 0 0,1 0-1 0 0,-1 0 1 0 0,0 0 0 0 0,0 1-1 0 0,1 0 1 0 0,0-1 0 0 0,-1 2-1 0 0,1-1 1 0 0,0 0 0 0 0,1 1-1 0 0,-1 0 1 0 0,0 0-16 0 0,-7 10 124 0 0,2 0 1 0 0,0 0-1 0 0,0 1 0 0 0,1 0 0 0 0,1 0 1 0 0,1 1-1 0 0,0-1 0 0 0,1 2 1 0 0,0-1-1 0 0,2 0 0 0 0,0 1 0 0 0,1 0 1 0 0,0 0-1 0 0,1 0 0 0 0,1 0 0 0 0,2 12-124 0 0,5 15 121 0 0,-4-19-69 0 0,0 0 1 0 0,2 0 0 0 0,2 0-1 0 0,0-1 1 0 0,1 0 0 0 0,9 18-53 0 0,32 42 17 0 0,-39-62-3 0 0,1-1-1 0 0,1 0 1 0 0,1-1-1 0 0,0-1 1 0 0,2 0 0 0 0,0 0-1 0 0,1-1 1 0 0,1-1-1 0 0,1-1 1 0 0,0-1-14 0 0,12 9 48 0 0,79 43 47 0 0,-108-66-123 0 0,-37-26-2390 0 0,-147-63-4639 0 0,137 71 7262 0 0,-1 1 0 0 0,-1 3 1 0 0,1 2-1 0 0,-2 3 0 0 0,-10 0-205 0 0,30 4 500 0 0,17 2-230 0 0,1 0 1 0 0,-1 0-1 0 0,0 1 0 0 0,1 1 0 0 0,-1 0 0 0 0,0 1 1 0 0,0 0-1 0 0,1 0 0 0 0,-1 2 0 0 0,-4 0-270 0 0,-14 26 1831 0 0,52-26-1351 0 0,239-33 593 0 0,-53-19-835 0 0,-193 43-157 0 0,0 1-1 0 0,1 1 1 0 0,-1 1-1 0 0,1 0 0 0 0,0 1 1 0 0,0 1-1 0 0,0 0 1 0 0,0 1-1 0 0,0 1 1 0 0,0 0-1 0 0,0 1 1 0 0,0 1-1 0 0,0 0 0 0 0,-1 2 1 0 0,0-1-1 0 0,0 2 1 0 0,0 0-1 0 0,0 1 1 0 0,11 7-81 0 0,39 63 452 0 0,-34-27-351 0 0,-7-35-502 0 0,-2-27-581 0 0,-20-17-6065 0 0,-4 11 4263 0 0,2 1 2276 0 0</inkml:trace>
  <inkml:trace contextRef="#ctx0" brushRef="#br0" timeOffset="32961.458">24797 2403 9338 0 0,'-24'-9'1496'0'0,"5"0"-760"0"0,-3-2 217 0 0,9 4-321 0 0,2-1 256 0 0,5 4-624 0 0,5 1 32 0 0,1 3-224 0 0,0 0-72 0 0,0 0 0 0 0,0 0 32 0 0,0 0-24 0 0,4-9 8 0 0,2 9-264 0 0,3 0-184 0 0,2 3-80 0 0,0 1-1160 0 0</inkml:trace>
  <inkml:trace contextRef="#ctx0" brushRef="#br0" timeOffset="33152.945">25162 2662 10498 0 0,'5'7'473'0'0,"0"0"1"0"0,0 0-1 0 0,1 0 0 0 0,0-1 0 0 0,0 0 0 0 0,1 0 1 0 0,-1 0-1 0 0,1-1 0 0 0,1 0 0 0 0,-1 0 0 0 0,7 2-473 0 0,-14-7 38 0 0,-1 0-1 0 0,1-1 0 0 0,0 1 0 0 0,0 0 0 0 0,0 0 1 0 0,0 0-1 0 0,0-1 0 0 0,0 1 0 0 0,0 0 1 0 0,0 0-1 0 0,0-1 0 0 0,0 1 0 0 0,0 0 1 0 0,0 0-1 0 0,0-1 0 0 0,0 1 0 0 0,0 0 0 0 0,0 0 1 0 0,0-1-1 0 0,0 1 0 0 0,0 0 0 0 0,0 0 1 0 0,0-1-1 0 0,0 1 0 0 0,0 0 0 0 0,0 0 0 0 0,1 0 1 0 0,-1-1-1 0 0,0 1 0 0 0,0 0 0 0 0,0 0 1 0 0,0 0-1 0 0,1 0 0 0 0,-1-1 0 0 0,0 1 0 0 0,0 0 1 0 0,0 0-1 0 0,1 0 0 0 0,-1 0-37 0 0,-1-2-74 0 0,-84-70 498 0 0,22 26-308 0 0,-23-27 248 0 0,80 15-154 0 0,9 50-201 0 0,1 0 0 0 0,0 0 0 0 0,1 0 0 0 0,0 0 0 0 0,0 1 0 0 0,1 0 0 0 0,0 0 0 0 0,0 0 0 0 0,0 1 0 0 0,1 0 0 0 0,0 0 0 0 0,0 1 0 0 0,0 0 0 0 0,1 0 0 0 0,0 0 0 0 0,0 1 0 0 0,0 0 0 0 0,1 1 0 0 0,-1 0 0 0 0,1 0 0 0 0,-1 1 0 0 0,8-1-9 0 0,60-5-708 0 0,-43 9-2691 0 0,4 0-6678 0 0,-27-1 9413 0 0</inkml:trace>
  <inkml:trace contextRef="#ctx0" brushRef="#br0" timeOffset="33516.749">25460 2240 9850 0 0,'0'0'551'0'0,"0"0"478"0"0,-3 0 60 0 0,-7 0 24 0 0,8 0-485 0 0,2 0-277 0 0,0 0-49 0 0,0 0-30 0 0,-10 0 334 0 0,2 1-568 0 0,-1 1-1 0 0,1 1 1 0 0,0-1-1 0 0,0 1 1 0 0,0 1 0 0 0,1-1-1 0 0,-1 1 1 0 0,1 0-1 0 0,0 1 1 0 0,0 0-1 0 0,0 0 1 0 0,1 1-1 0 0,0-1 1 0 0,0 1-1 0 0,0 1 1 0 0,1-1-1 0 0,0 1 1 0 0,0 0-1 0 0,0 0 1 0 0,1 1-1 0 0,0-1 1 0 0,-2 8-38 0 0,5-14-3 0 0,1 1 1 0 0,-1-1-1 0 0,1 0 0 0 0,-1 1 0 0 0,1-1 1 0 0,-1 1-1 0 0,1-1 0 0 0,0 1 1 0 0,0-1-1 0 0,0 1 0 0 0,0-1 1 0 0,0 0-1 0 0,0 1 0 0 0,0-1 1 0 0,0 1-1 0 0,1-1 0 0 0,-1 1 1 0 0,0-1-1 0 0,1 1 0 0 0,-1-1 1 0 0,1 0-1 0 0,0 1 0 0 0,0-1 0 0 0,-1 0 1 0 0,1 1-1 0 0,0-1 0 0 0,0 0 1 0 0,0 0-1 0 0,0 0 0 0 0,0 0 1 0 0,0 0-1 0 0,0 0 0 0 0,1 0 1 0 0,-1 0-1 0 0,0-1 0 0 0,1 1 1 0 0,-1 0-1 0 0,0-1 0 0 0,1 1 1 0 0,0 0 2 0 0,68 13 63 0 0,-52-12-48 0 0,170 31 551 0 0,-109-6 399 0 0,-78-26-936 0 0,0-1 1 0 0,0 1-1 0 0,0 0 1 0 0,0 0-1 0 0,0 0 1 0 0,-1 0-1 0 0,1 0 1 0 0,0 0 0 0 0,-1 0-1 0 0,1 0 1 0 0,-1 0-1 0 0,1 1 1 0 0,-1-1-1 0 0,0 0 1 0 0,0 0 0 0 0,1 0-1 0 0,-1 1 1 0 0,0-1-1 0 0,0 0 1 0 0,0 0-1 0 0,0 0 1 0 0,0 1-1 0 0,0-1 1 0 0,0 0 0 0 0,-1 0-1 0 0,1 0 1 0 0,0 1-1 0 0,-1-1 1 0 0,1 0-1 0 0,-1 0 1 0 0,1 0 0 0 0,-1 0-1 0 0,0 0 1 0 0,1 0-1 0 0,-1 0 1 0 0,0 0-1 0 0,0 0 1 0 0,1 0 0 0 0,-1 0-1 0 0,0 0 1 0 0,0-1-1 0 0,0 1 1 0 0,0 0-1 0 0,0-1 1 0 0,0 1-1 0 0,-1-1 1 0 0,1 1 0 0 0,0-1-30 0 0,-7 9 130 0 0,-82 43 217 0 0,24-10-238 0 0,-85-35-2178 0 0,129-14-3393 0 0,20 7 2304 0 0,2 0-2260 0 0</inkml:trace>
  <inkml:trace contextRef="#ctx0" brushRef="#br0" timeOffset="33783.233">25646 1723 12203 0 0,'-21'28'388'0'0,"-3"20"98"0"0,49 34 670 0 0,0-21-334 0 0,-1 65 133 0 0,-22-109-935 0 0,1-1 0 0 0,0 1 0 0 0,1-1 0 0 0,1 0 0 0 0,0 0 0 0 0,1 0 0 0 0,1-1 0 0 0,0 0 0 0 0,1 0 0 0 0,1-1 0 0 0,0 0 0 0 0,1 0 0 0 0,1-1 0 0 0,5 5-20 0 0,51 42-431 0 0,-66-59-207 0 0,-1-1-444 0 0,0 0-214 0 0,0 0-342 0 0,0 0-789 0 0</inkml:trace>
  <inkml:trace contextRef="#ctx0" brushRef="#br0" timeOffset="34025.771">25470 2127 12539 0 0,'-13'3'190'0'0,"13"-3"-160"0"0,0 0 0 0 0,-1 0-1 0 0,1 1 1 0 0,0-1-1 0 0,0 0 1 0 0,0 1 0 0 0,-1-1-1 0 0,1 0 1 0 0,0 0-1 0 0,0 0 1 0 0,-1 1 0 0 0,1-1-1 0 0,0 0 1 0 0,0 0-1 0 0,-1 0 1 0 0,1 0 0 0 0,0 1-1 0 0,-1-1 1 0 0,1 0-1 0 0,0 0 1 0 0,-1 0 0 0 0,1 0-1 0 0,0 0 1 0 0,-1 0 0 0 0,1 0-1 0 0,0 0 1 0 0,-1 0-1 0 0,1 0 1 0 0,0 0 0 0 0,-1 0-1 0 0,1 0 1 0 0,0 0-1 0 0,-1-1 1 0 0,1 1 0 0 0,0 0-1 0 0,0 0 1 0 0,-1 0-1 0 0,1 0 1 0 0,0 0 0 0 0,-1-1-1 0 0,1 1 1 0 0,0 0-1 0 0,0 0 1 0 0,-1-1 0 0 0,1 1-1 0 0,0 0 1 0 0,0 0-1 0 0,0-1 1 0 0,0 1 0 0 0,-1 0-1 0 0,1 0 1 0 0,0-1 0 0 0,0 1-1 0 0,0 0 1 0 0,0-1-1 0 0,0 1 1 0 0,0 0 0 0 0,0-1-1 0 0,0 1 1 0 0,0 0-1 0 0,0-1 1 0 0,0 1 0 0 0,0 0-1 0 0,0-1 1 0 0,0 1-1 0 0,0 0 1 0 0,0-1 0 0 0,0 1-1 0 0,0 0 1 0 0,0-1-30 0 0,62-36 1645 0 0,-52 33-1456 0 0,179-74 535 0 0,17 1-2590 0 0,-137 56-2872 0 0,-35 12-993 0 0</inkml:trace>
  <inkml:trace contextRef="#ctx0" brushRef="#br0" timeOffset="34718.051">19793 5028 10530 0 0,'0'0'1442'0'0,"0"0"-1073"0"0,0 0-246 0 0,10 17 679 0 0,-8-11-647 0 0,0 1 0 0 0,0-1 1 0 0,0 1-1 0 0,1-1 1 0 0,0 0-1 0 0,0 0 1 0 0,1 0-1 0 0,-1 0 1 0 0,1-1-1 0 0,1 0 1 0 0,-1 1-1 0 0,1-1 1 0 0,0-1-1 0 0,0 1 1 0 0,0-1-1 0 0,2 1-155 0 0,14 15 292 0 0,-14-12-243 0 0,-1-1 0 0 0,0 1 0 0 0,-1 1 0 0 0,0-1 0 0 0,0 1 0 0 0,-1-1 1 0 0,0 1-1 0 0,-1 1 0 0 0,0-1 0 0 0,0 0 0 0 0,-1 1 0 0 0,1 2-49 0 0,8 75 124 0 0,93 120 204 0 0,-103-204-394 0 0,-1 0-1 0 0,1-1 0 0 0,0 1 1 0 0,0 0-1 0 0,1-1 1 0 0,-1 0-1 0 0,0 1 0 0 0,1-1 1 0 0,0 0-1 0 0,-1 1 0 0 0,1-1 1 0 0,0 0-1 0 0,0 0 0 0 0,0-1 1 0 0,0 1-1 0 0,1 0 1 0 0,-1-1-1 0 0,0 1 0 0 0,1-1 1 0 0,-1 0-1 0 0,1 0 0 0 0,-1 0 1 0 0,1 0-1 0 0,0 0 1 0 0,-1 0-1 0 0,1-1 0 0 0,0 1 67 0 0,7-7-4131 0 0,-4 0 89 0 0</inkml:trace>
  <inkml:trace contextRef="#ctx0" brushRef="#br0" timeOffset="35033.183">20227 4934 9538 0 0,'0'-1'47'0'0,"-1"1"0"0"0,1-1-1 0 0,-1 0 1 0 0,1 1 0 0 0,-1-1 0 0 0,1 1-1 0 0,-1-1 1 0 0,1 1 0 0 0,-1-1 0 0 0,1 1-1 0 0,-1 0 1 0 0,0-1 0 0 0,1 1 0 0 0,-1 0-1 0 0,0-1 1 0 0,1 1 0 0 0,-1 0 0 0 0,0 0-1 0 0,0-1 1 0 0,1 1 0 0 0,-1 0 0 0 0,0 0 0 0 0,0 0-1 0 0,1 0 1 0 0,-1 0 0 0 0,0 0 0 0 0,0 0-1 0 0,1 1 1 0 0,-1-1 0 0 0,0 0 0 0 0,1 0-1 0 0,-1 0 1 0 0,0 1 0 0 0,0-1 0 0 0,1 0-1 0 0,-1 1 1 0 0,1-1 0 0 0,-1 1 0 0 0,0-1-1 0 0,1 0 1 0 0,-1 1 0 0 0,1 0 0 0 0,-1-1-1 0 0,1 1 1 0 0,-1-1 0 0 0,1 1 0 0 0,-1-1 0 0 0,1 1-1 0 0,0 0 1 0 0,-1-1 0 0 0,1 1 0 0 0,0 0-1 0 0,0 0 1 0 0,-1-1 0 0 0,1 1 0 0 0,0 0-1 0 0,0 0 1 0 0,0-1 0 0 0,0 1 0 0 0,0 0-1 0 0,0 0 1 0 0,0-1 0 0 0,0 1 0 0 0,0 0-1 0 0,1-1 1 0 0,-1 1-47 0 0,-9 58 1006 0 0,28 147 434 0 0,-17-194-1361 0 0,0 0 1 0 0,1 0-1 0 0,0-1 1 0 0,1 0-1 0 0,0 1 1 0 0,1-1-1 0 0,0 0 1 0 0,1-1-1 0 0,0 0 1 0 0,1 0-1 0 0,0 0 0 0 0,7 7-79 0 0,-12-16 25 0 0,-1 1 0 0 0,1-1-1 0 0,0 0 1 0 0,-1 0 0 0 0,1-1 0 0 0,0 1-1 0 0,0 0 1 0 0,0-1 0 0 0,0 1-1 0 0,-1-1 1 0 0,1 1 0 0 0,0-1-1 0 0,0 0 1 0 0,0 0 0 0 0,0 0-1 0 0,0 0 1 0 0,0 0 0 0 0,0 0-1 0 0,0 0 1 0 0,0-1 0 0 0,0 1 0 0 0,0-1-1 0 0,-1 0 1 0 0,1 1 0 0 0,0-1-1 0 0,0 0 1 0 0,-1 0 0 0 0,1 0-1 0 0,0 0 1 0 0,-1 0 0 0 0,1-1-1 0 0,-1 1 1 0 0,1 0 0 0 0,-1-1-1 0 0,1 0-24 0 0,44-54 585 0 0,22-73-347 0 0,-65 123-221 0 0,0-1 0 0 0,0 1 0 0 0,-1 0 0 0 0,1-1-1 0 0,-2 0 1 0 0,1 1 0 0 0,-1-1 0 0 0,0 0 0 0 0,0 0-1 0 0,0 0 1 0 0,-1 0 0 0 0,0 0 0 0 0,-1 0 0 0 0,0 0 0 0 0,0 0-1 0 0,0 1 1 0 0,-1-1 0 0 0,0 0 0 0 0,0 1 0 0 0,-3-6-17 0 0,1 6 5 0 0,-1 0 1 0 0,-1 0-1 0 0,1 0 1 0 0,-1 1 0 0 0,0 0-1 0 0,0 0 1 0 0,-1 0-1 0 0,1 1 1 0 0,-1 0 0 0 0,0 0-1 0 0,0 1 1 0 0,-1 0 0 0 0,1 0-1 0 0,-1 1 1 0 0,1 0-1 0 0,-1 0 1 0 0,0 0 0 0 0,0 1-1 0 0,0 1 1 0 0,0-1 0 0 0,1 1-1 0 0,-1 0 1 0 0,0 1-1 0 0,0 0 1 0 0,0 0 0 0 0,0 1-1 0 0,1 0 1 0 0,-1 0 0 0 0,1 1-1 0 0,-1 0 1 0 0,1 0-1 0 0,0 1 1 0 0,0 0 0 0 0,0 0-1 0 0,1 0 1 0 0,-1 1-1 0 0,1 0 1 0 0,0 1 0 0 0,1-1-1 0 0,-1 1 1 0 0,1 0 0 0 0,0 1-6 0 0,-24 51-3037 0 0,28-45 946 0 0</inkml:trace>
  <inkml:trace contextRef="#ctx0" brushRef="#br0" timeOffset="35434.682">21101 4728 11002 0 0,'-39'8'2916'0'0,"56"36"-815"0"0,7-14-1874 0 0,2-2-1 0 0,2 0 0 0 0,0-2 0 0 0,27 19-226 0 0,19 18 213 0 0,21 3-1291 0 0,-93-65 212 0 0,25-15-7791 0 0,-21 5 8194 0 0</inkml:trace>
  <inkml:trace contextRef="#ctx0" brushRef="#br0" timeOffset="35678.902">21435 4538 6049 0 0,'0'0'60'0'0,"0"0"-1"0"0,-1 1 1 0 0,1-1-1 0 0,0 0 0 0 0,-1 0 1 0 0,1 0-1 0 0,0 1 1 0 0,-1-1-1 0 0,1 0 0 0 0,-1 0 1 0 0,1 0-1 0 0,0 0 1 0 0,-1 0-1 0 0,1 0 1 0 0,0 0-1 0 0,-1 0 0 0 0,1 0 1 0 0,-1 0-1 0 0,1 0 1 0 0,0 0-1 0 0,-1 0 0 0 0,1 0 1 0 0,0 0-1 0 0,-1 0 1 0 0,1 0-1 0 0,-1 0 0 0 0,1 0 1 0 0,0-1-1 0 0,-1 1 1 0 0,1 0-1 0 0,0 0 1 0 0,-1 0-1 0 0,1-1 0 0 0,0 1 1 0 0,0 0-1 0 0,-1 0 1 0 0,1-1-1 0 0,0 1 0 0 0,0 0 1 0 0,-1-1-1 0 0,1 1 1 0 0,0 0-1 0 0,0-1 1 0 0,0 1-1 0 0,-1 0 0 0 0,1-1 1 0 0,0 1-1 0 0,0 0 1 0 0,0-1-1 0 0,0 1 0 0 0,0-1 1 0 0,0 1-1 0 0,0 0 1 0 0,0-1-1 0 0,0 1 0 0 0,0-1 1 0 0,0 1-1 0 0,0 0 1 0 0,0-1-1 0 0,0 1 1 0 0,0 0-1 0 0,1-1 0 0 0,-1 1 1 0 0,0 0-1 0 0,0-1-59 0 0,-7 32 2457 0 0,-8 180 1774 0 0,9 109-2057 0 0,4-128-1576 0 0,2-159-545 0 0,10 120-42 0 0,-10-152-77 0 0,0 1-1 0 0,0-1 1 0 0,0 0 0 0 0,1 0-1 0 0,-1 1 1 0 0,1-1 0 0 0,-1 0-1 0 0,1 0 1 0 0,-1 0 0 0 0,1 0-1 0 0,0 0 1 0 0,0 0 0 0 0,-1 0-1 0 0,1 0 1 0 0,0 0 0 0 0,0 0 0 0 0,0 0-1 0 0,0 0 1 0 0,0 0 0 0 0,0-1-1 0 0,0 1 1 0 0,1 0 0 0 0,-1-1-1 0 0,0 1 1 0 0,0-1 0 0 0,0 0-1 0 0,1 1 1 0 0,-1-1 0 0 0,0 0-1 0 0,0 1 1 0 0,1-1 0 0 0,-1 0 0 0 0,0 0-1 0 0,0 0 1 0 0,1 0 0 0 0,-1 0-1 0 0,0-1 1 0 0,1 1 0 0 0,-1 0-1 0 0,0-1 1 0 0,0 1 0 0 0,0-1-1 0 0,1 1 1 0 0,-1-1 0 0 0,0 1-1 0 0,0-1 1 0 0,0 0 0 0 0,0 1 0 0 0,0-1-1 0 0,0 0 1 0 0,0 0 0 0 0,0 0-1 0 0,0 0 1 0 0,-1 0 0 0 0,1 0-1 0 0,0 0 1 0 0,0 0 0 0 0,-1 0-1 0 0,1 0 1 0 0,-1-1 0 0 0,1 1-1 0 0,-1 0 1 0 0,0 0 0 0 0,1-1 0 0 0,-1 1 66 0 0,11-22-3242 0 0,2-4 1209 0 0</inkml:trace>
  <inkml:trace contextRef="#ctx0" brushRef="#br0" timeOffset="36880.064">21568 4867 12107 0 0,'-4'4'184'0'0,"1"1"1"0"0,0-1 0 0 0,-1 0 0 0 0,2 1 0 0 0,-1 0 0 0 0,0 0 0 0 0,1 0 0 0 0,0 0 0 0 0,0 0 0 0 0,0 0 0 0 0,1 0-1 0 0,0 1 1 0 0,0-1 0 0 0,0 0 0 0 0,1 1 0 0 0,-1-1 0 0 0,1 1 0 0 0,1-1 0 0 0,-1 1 0 0 0,1 2-185 0 0,0-7 52 0 0,-1 0-1 0 0,1 0 1 0 0,-1 0 0 0 0,1-1 0 0 0,0 1 0 0 0,-1 0 0 0 0,1 0 0 0 0,0 0 0 0 0,-1 0 0 0 0,1-1-1 0 0,0 1 1 0 0,0 0 0 0 0,0-1 0 0 0,0 1 0 0 0,0-1 0 0 0,0 1 0 0 0,0-1 0 0 0,0 1-1 0 0,0-1 1 0 0,0 0 0 0 0,0 0 0 0 0,0 1 0 0 0,0-1 0 0 0,0 0 0 0 0,0 0 0 0 0,0 0 0 0 0,0 0-1 0 0,0 0 1 0 0,0 0 0 0 0,0 0 0 0 0,0 0 0 0 0,0-1 0 0 0,0 1 0 0 0,0 0 0 0 0,0-1-1 0 0,0 1 1 0 0,0-1 0 0 0,0 1 0 0 0,0-1 0 0 0,0 1 0 0 0,0-1 0 0 0,0 0 0 0 0,0 1-52 0 0,41-29 302 0 0,-40 28-259 0 0,120-104 417 0 0,-115 99-456 0 0,0-1 0 0 0,-1-1 0 0 0,0 1 0 0 0,0-1 0 0 0,-1 0 0 0 0,0-1 0 0 0,0 1-1 0 0,-1-1 1 0 0,-1 0 0 0 0,1 0 0 0 0,-1 0 0 0 0,1-6-4 0 0,34-64 37 0 0,-21-10 9 0 0,-18 88-40 0 0,1-1 0 0 0,0 1 0 0 0,-1-1 0 0 0,1 1 0 0 0,-1 0 0 0 0,1-1 0 0 0,-1 1-1 0 0,0 0 1 0 0,0-1 0 0 0,1 1 0 0 0,-1 0 0 0 0,0 0 0 0 0,0 0 0 0 0,0-1 0 0 0,0 1 0 0 0,0 0 0 0 0,-1 1 0 0 0,1-1 0 0 0,0 0 0 0 0,0 0 0 0 0,-1 0 0 0 0,1 1 0 0 0,0-1 0 0 0,-1 0 0 0 0,1 1 0 0 0,-1 0 0 0 0,1-1 0 0 0,-1 1 0 0 0,1 0 0 0 0,-1 0 0 0 0,1-1 0 0 0,-1 1 0 0 0,1 0 0 0 0,-1 1 0 0 0,1-1 0 0 0,-1 0 0 0 0,1 0 0 0 0,-1 1 0 0 0,1-1 0 0 0,-1 1 0 0 0,1-1-1 0 0,0 1 1 0 0,-1-1 0 0 0,0 2-6 0 0,-74 67 50 0 0,67-56-38 0 0,0-1-1 0 0,1 1 1 0 0,1 1 0 0 0,0 0 0 0 0,0 0-1 0 0,2 0 1 0 0,-1 0 0 0 0,2 1 0 0 0,-2 8-12 0 0,-9 27 12 0 0,7-27 28 0 0,-32 137 122 0 0,40-157-162 0 0,-1-1-1 0 0,1 1 1 0 0,0 0 0 0 0,0 0 0 0 0,1 0-1 0 0,-1 0 1 0 0,0 0 0 0 0,1-1 0 0 0,0 1 0 0 0,-1 0-1 0 0,1 0 1 0 0,0-1 0 0 0,1 1 0 0 0,-1-1-1 0 0,0 1 1 0 0,1-1 0 0 0,-1 1 0 0 0,1-1 0 0 0,0 0-1 0 0,0 0 1 0 0,0 1 0 0 0,0-2 0 0 0,0 1-1 0 0,0 0 1 0 0,1 0 0 0 0,-1-1 0 0 0,1 1-1 0 0,-1-1 1 0 0,1 0 0 0 0,-1 1 0 0 0,1-1 0 0 0,0 0-1 0 0,0-1 1 0 0,-1 1 0 0 0,1-1 0 0 0,0 1-1 0 0,0-1 1 0 0,0 0 0 0 0,0 0 0 0 0,-1 0-1 0 0,2 0 2 0 0,21-3-375 0 0,-1-2 1 0 0,0 0 0 0 0,0-2 0 0 0,-1 0 0 0 0,0-2 0 0 0,0 0 0 0 0,-1-2 0 0 0,0 0 0 0 0,-1-2 0 0 0,0 0 0 0 0,13-12 373 0 0,-12 9-655 0 0,-1-1 0 0 0,0-1 0 0 0,-2-1 0 0 0,0-1 0 0 0,-1 0 0 0 0,-1-2 0 0 0,0 0 0 0 0,-2 0 0 0 0,10-21 655 0 0,-24 40 156 0 0,1 0 0 0 0,0 0-1 0 0,-1 0 1 0 0,0 0 0 0 0,0 0-1 0 0,0 0 1 0 0,0 0 0 0 0,0 0-1 0 0,-1 0 1 0 0,1 0 0 0 0,-1 0 0 0 0,0 0-1 0 0,0-1 1 0 0,0 1 0 0 0,0 0-1 0 0,0 0 1 0 0,-1 0 0 0 0,0-1-1 0 0,0 1 1 0 0,1 0 0 0 0,-2 0-1 0 0,1 0 1 0 0,0 0 0 0 0,-1 1-1 0 0,1-1 1 0 0,-1 0 0 0 0,0 0-1 0 0,0 1 1 0 0,0-1 0 0 0,-2-1-156 0 0,-38-28 2120 0 0,-13 17-1161 0 0,53 15-920 0 0,-1 1 0 0 0,1-1 1 0 0,-1 1-1 0 0,1 0 0 0 0,0 0 0 0 0,0 1 0 0 0,0-1 0 0 0,-1 0 1 0 0,1 1-1 0 0,0-1 0 0 0,0 1 0 0 0,1-1 0 0 0,-1 1 0 0 0,0 0 1 0 0,1 0-1 0 0,-1 0 0 0 0,1 0 0 0 0,-1 0 0 0 0,1 0 0 0 0,0 1 1 0 0,0-1-1 0 0,0 0 0 0 0,0 1 0 0 0,0-1 0 0 0,1 0 1 0 0,-1 1-1 0 0,1-1 0 0 0,-1 2-39 0 0,-15 29 178 0 0,9-25-142 0 0,1 0 0 0 0,1 0 0 0 0,0 0 0 0 0,0 1-1 0 0,0 0 1 0 0,1 0 0 0 0,0 0 0 0 0,1 0 0 0 0,0 1 0 0 0,1 0 0 0 0,-1 3-36 0 0,-22 106 293 0 0,26-116-290 0 0,-1 0-1 0 0,1 0 1 0 0,0 0 0 0 0,0 0-1 0 0,0 0 1 0 0,0 0 0 0 0,1 0-1 0 0,-1 0 1 0 0,1-1 0 0 0,0 1-1 0 0,0-1 1 0 0,0 1 0 0 0,0-1-1 0 0,0 1 1 0 0,1-1 0 0 0,-1 0-1 0 0,0 0 1 0 0,1 0 0 0 0,0-1-1 0 0,-1 1 1 0 0,1-1 0 0 0,0 1-3 0 0,2-3 5 0 0,0 0 0 0 0,0-1 0 0 0,0 1 0 0 0,-1-1 1 0 0,1 0-1 0 0,-1 0 0 0 0,1 0 0 0 0,-1-1 0 0 0,0 0 0 0 0,0 0 1 0 0,0 0-1 0 0,0 0 0 0 0,0 0 0 0 0,-1-1 0 0 0,1 0 0 0 0,-1 0 1 0 0,0 0-1 0 0,-1 0 0 0 0,1 0 0 0 0,0 0 0 0 0,-1-1 0 0 0,0 1 0 0 0,0-1 1 0 0,-1 0-1 0 0,1 0 0 0 0,-1-1-5 0 0,2 0-13 0 0,63-126 35 0 0,-42 187-1391 0 0,55-40 124 0 0,18-22 1167 0 0,-81 5 96 0 0,-14 2 2 0 0,0 0-1 0 0,0 0 1 0 0,0 0 0 0 0,0 0 0 0 0,0 0 0 0 0,0 0 0 0 0,0-1-1 0 0,0 1 1 0 0,0-1 0 0 0,0 1 0 0 0,0-1 0 0 0,0 0 0 0 0,0 1-1 0 0,-1-1 1 0 0,1 0 0 0 0,0 0 0 0 0,0-1 0 0 0,-1 1 0 0 0,1 0 0 0 0,-1 0-1 0 0,1-1 1 0 0,-1 1 0 0 0,0-1 0 0 0,1 1 0 0 0,0-3-20 0 0,-18-10 641 0 0,-77-44-390 0 0,83 49-249 0 0,2-2-1 0 0,-1 1 1 0 0,2-1 0 0 0,-1 0 0 0 0,1 0-1 0 0,1-1 1 0 0,0 0 0 0 0,1 0-1 0 0,0 0 1 0 0,1-1 0 0 0,0 0 0 0 0,1 0-1 0 0,1 0 1 0 0,0 0 0 0 0,0 0 0 0 0,1 0-1 0 0,1-7-1 0 0,3 14-25 0 0,-1 1 1 0 0,1 0-1 0 0,0 0 0 0 0,1-1 0 0 0,-1 2 0 0 0,1-1 1 0 0,0 0-1 0 0,1 1 0 0 0,-1 0 0 0 0,0 0 0 0 0,1 0 1 0 0,0 1-1 0 0,0-1 0 0 0,0 1 0 0 0,1 0 0 0 0,-1 1 1 0 0,1-1-1 0 0,-1 1 0 0 0,1 0 0 0 0,5-1 25 0 0,227-25-5754 0 0,-111-16 6142 0 0,-126 44-311 0 0,0 0 0 0 0,0 0 1 0 0,0-1-1 0 0,0 1 0 0 0,0 0 1 0 0,0 0-1 0 0,0-1 0 0 0,0 1 1 0 0,0 0-1 0 0,0-1 0 0 0,0 1 1 0 0,0-1-1 0 0,0 1 0 0 0,0-1 1 0 0,-1 0-1 0 0,1 1 0 0 0,0-1 1 0 0,0 0-1 0 0,-1 1 0 0 0,1-1 0 0 0,0 0 1 0 0,-1 0-1 0 0,1 0 0 0 0,-1 0 1 0 0,1 0-1 0 0,-1 0 0 0 0,1 1 1 0 0,-1-1-1 0 0,0 0 0 0 0,1 0 1 0 0,-1 0-1 0 0,0 0 0 0 0,0-1 1 0 0,0 1-1 0 0,0 0 0 0 0,0 0 1 0 0,0 0-1 0 0,0 0 0 0 0,0 0 1 0 0,0 0-1 0 0,0 0 0 0 0,-1 0 1 0 0,1 0-1 0 0,0 0 0 0 0,-1 0 1 0 0,1 0-1 0 0,-1 0 0 0 0,1 1 1 0 0,-1-1-1 0 0,1 0 0 0 0,-1 0 1 0 0,0 0-1 0 0,1 0 0 0 0,-1 1 1 0 0,0-1-1 0 0,0 0-77 0 0,-7 2 30 0 0,-1 1 0 0 0,1-1-1 0 0,0 1 1 0 0,0 1 0 0 0,0 0 0 0 0,0 0 0 0 0,0 0 0 0 0,0 1 0 0 0,1 0-1 0 0,0 1 1 0 0,-1-1 0 0 0,2 1 0 0 0,-1 1-30 0 0,-104 86 251 0 0,110-92-247 0 0,0 1 0 0 0,1-1 1 0 0,-1 0-1 0 0,0 1 1 0 0,1-1-1 0 0,-1 1 0 0 0,1-1 1 0 0,-1 1-1 0 0,1-1 0 0 0,-1 1 1 0 0,1-1-1 0 0,-1 1 1 0 0,1-1-1 0 0,-1 1 0 0 0,1-1 1 0 0,0 1-1 0 0,-1 0 0 0 0,1-1 1 0 0,0 1-1 0 0,0 0 1 0 0,0-1-1 0 0,-1 1 0 0 0,1 0 1 0 0,0 0-1 0 0,0-1 1 0 0,0 1-1 0 0,0 0 0 0 0,0-1 1 0 0,0 1-1 0 0,0 0 0 0 0,0 0 1 0 0,0-1-1 0 0,1 1 1 0 0,-1 0-1 0 0,0-1 0 0 0,0 1 1 0 0,1 0-1 0 0,-1-1 0 0 0,0 1 1 0 0,1 0-1 0 0,-1-1 1 0 0,0 1-1 0 0,1-1 0 0 0,-1 1 1 0 0,1-1-1 0 0,-1 1 0 0 0,1-1 1 0 0,0 1-1 0 0,-1-1 1 0 0,1 1-1 0 0,-1-1 0 0 0,1 0 1 0 0,0 1-1 0 0,-1-1 0 0 0,1 0 1 0 0,0 0-5 0 0,39 16 167 0 0,-38-15-157 0 0,180 21 344 0 0,-163-18-363 0 0,-18-5 31 0 0,1 1 1 0 0,0-1 0 0 0,0 1-1 0 0,-1 0 1 0 0,1-1 0 0 0,0 1-1 0 0,0 0 1 0 0,0 0 0 0 0,0 0-1 0 0,-1 0 1 0 0,1 1-1 0 0,0-1 1 0 0,0 0 0 0 0,0 1-1 0 0,-1-1 1 0 0,1 1 0 0 0,0 0-1 0 0,-1-1 1 0 0,1 1 0 0 0,0 0-1 0 0,-1 0 1 0 0,1 0 0 0 0,-1 0-1 0 0,0 1 1 0 0,1-1-1 0 0,-1 0 1 0 0,0 0 0 0 0,0 1-1 0 0,1-1 1 0 0,-1 1 0 0 0,0-1-1 0 0,-1 1 1 0 0,1-1 0 0 0,0 1-1 0 0,0 0 1 0 0,-1 0 0 0 0,1-1-1 0 0,-1 1 1 0 0,1 0-1 0 0,-1 0 1 0 0,0-1 0 0 0,1 1-1 0 0,-1 0 1 0 0,0 0 0 0 0,0 0-1 0 0,-1 0 1 0 0,1-1 0 0 0,0 1-1 0 0,-1 0 1 0 0,1 0 0 0 0,-1-1-1 0 0,1 1 1 0 0,-1 0 0 0 0,0-1-1 0 0,0 1 1 0 0,0 0-23 0 0,-6 9 31 0 0,0-2 0 0 0,0 1 0 0 0,-1-1 0 0 0,-1 0 0 0 0,1-1 1 0 0,-1 0-1 0 0,-1 0 0 0 0,0-1 0 0 0,0 0 0 0 0,0-1 0 0 0,-1 0 0 0 0,1-1 0 0 0,-1 0 0 0 0,-1 0 1 0 0,-7 1-32 0 0,-119 29-1318 0 0,101-36-896 0 0,15-2-1402 0 0,3 6-3451 0 0,17 1 6405 0 0</inkml:trace>
  <inkml:trace contextRef="#ctx0" brushRef="#br0" timeOffset="50195.335">16615 1430 4817 0 0,'-31'28'4594'0'0,"31"-28"-4631"0"0,0 0-7 0 0,0 0 31 0 0,0 0 11 0 0,6 13-74 0 0,-1-9 95 0 0,0 0 0 0 0,0 0-1 0 0,0-1 1 0 0,0 1 0 0 0,1-1 0 0 0,0 0-1 0 0,0-1 1 0 0,-1 1 0 0 0,2-1-1 0 0,-1 0 1 0 0,0-1 0 0 0,0 0-1 0 0,0 0 1 0 0,1 0 0 0 0,-1 0 0 0 0,0-1-1 0 0,2 0-18 0 0,15 2 85 0 0,213 51 1374 0 0,-206-48-1367 0 0,-1-2-1 0 0,1-1 1 0 0,0-1-1 0 0,0-2 1 0 0,-1-1 0 0 0,1-1-1 0 0,-1-2 1 0 0,1-1-1 0 0,-1-1 1 0 0,-1-1-1 0 0,18-8-91 0 0,-11 6 175 0 0,113-40 310 0 0,-2-6 0 0 0,98-56-485 0 0,-78 35 93 0 0,-58 28 4 0 0,286-114-17 0 0,-52 44 100 0 0,-255 84-183 0 0,2 5 0 0 0,1 3 0 0 0,36-3 3 0 0,-78 19 16 0 0,0-2 1 0 0,0-2 0 0 0,-1-2-1 0 0,14-9-16 0 0,44-16 236 0 0,2 5-1 0 0,56-9-235 0 0,4-3 61 0 0,-21 7-45 0 0,2 5-1 0 0,57-2-15 0 0,429-60 239 0 0,-61 33 3 0 0,20-17-112 0 0,-340 32-69 0 0,113-15-82 0 0,59 36 98 0 0,-337 29-76 0 0,-1 5 0 0 0,1 3 1 0 0,13 6-2 0 0,121 10 107 0 0,672 43 270 0 0,-554-27-87 0 0,-229-20-37 0 0,-1 6 0 0 0,-1 5 0 0 0,-2 4 0 0 0,44 23-253 0 0,171 115 439 0 0,-260-132-321 0 0,-2 2 0 0 0,-2 3 0 0 0,-3 3-1 0 0,-1 1 1 0 0,-2 3 0 0 0,-3 3 0 0 0,6 11-118 0 0,17 15-9 0 0,-47-57 30 0 0,-2 2-1 0 0,0 0 1 0 0,-2 2 0 0 0,0 0-1 0 0,-2 1 1 0 0,-2 1 0 0 0,-1 1 0 0 0,-1 0-1 0 0,-1 1 1 0 0,-2 1 0 0 0,-1 0 0 0 0,-2 0-1 0 0,-1 1-20 0 0,3 36 53 0 0,-6-43-29 0 0,-1-1 0 0 0,-1 1 0 0 0,-1 0 0 0 0,-1 0 0 0 0,-1 0 1 0 0,-3 9-25 0 0,-33 198 66 0 0,17-87 36 0 0,-20-16-110 0 0,-50 177 108 0 0,31-139-119 0 0,51-130 36 0 0,-2-1 0 0 0,-2 0-1 0 0,-1 0 1 0 0,-2-1 0 0 0,-12 19-17 0 0,0 7 35 0 0,-145 270 213 0 0,151-299-230 0 0,-79 74 55 0 0,27-39-60 0 0,-15 48-27 0 0,-98 86 69 0 0,-39 61 44 0 0,177-212-77 0 0,-2-1 1 0 0,-2-3-1 0 0,-2-2 1 0 0,-2-2-1 0 0,-48 28-22 0 0,-57 46 77 0 0,-116 66-38 0 0,248-167-34 0 0,16-9-3 0 0,0 1 1 0 0,-1-2 0 0 0,-1 0 0 0 0,1-1-1 0 0,-1 0 1 0 0,0-1 0 0 0,-1 0 0 0 0,1-2-3 0 0,-104 43 38 0 0,52-38-119 0 0,51-6 57 0 0,11 10-111 0 0,5-8 154 0 0,11 229 178 0 0,12-24 39 0 0,14-2 68 0 0,-46-187 53 0 0,-14-42-160 0 0,-27-64-193 0 0,-28-33 49 0 0,-23 53-4 0 0,92 61-45 0 0,0 0 0 0 0,0 0-1 0 0,0 1 1 0 0,0 0-1 0 0,-1 1 1 0 0,1 0-1 0 0,-1 0 1 0 0,0 1-1 0 0,0 0 1 0 0,0 0 0 0 0,0 1-1 0 0,-9 0-3 0 0,-7-2-43 0 0,-13 8 26 0 0,58-1-230 0 0,56 32 185 0 0,18 31 108 0 0,-13-13-66 0 0,-35-12 108 0 0,13 12 108 0 0,-33-35 34 0 0,-25-18-174 0 0,-1-1 13 0 0,0 0-18 0 0,3 0 29 0 0,32 3 395 0 0,42-70-161 0 0,-61 54-275 0 0,0 0-1 0 0,2 2 0 0 0,-1 0 0 0 0,2 1 0 0 0,-1 0 0 0 0,1 2 0 0 0,15-5-38 0 0,-15 6 12 0 0,0-1 0 0 0,-1 0 0 0 0,1-2 0 0 0,-2 0 0 0 0,1-1 0 0 0,-1-1 0 0 0,8-7-12 0 0,5-8-44 0 0,-22 22 19 0 0,0-1 0 0 0,0 0 0 0 0,-1-1 0 0 0,0 0 0 0 0,0 0 0 0 0,0 0 1 0 0,-1-1-1 0 0,0 0 0 0 0,-1 0 0 0 0,1-1 0 0 0,-2 1 0 0 0,1-1 0 0 0,-1 0 1 0 0,-1-1-1 0 0,1 1 0 0 0,-1-1 0 0 0,-1 1 0 0 0,1-8 25 0 0,-4 13-545 0 0,0-1 0 0 0,0 0 0 0 0,-1 1 0 0 0,1-1 0 0 0,-1 1 0 0 0,0 0 0 0 0,0-1 0 0 0,-1 1 0 0 0,1 0 0 0 0,-1 0 0 0 0,0 0 0 0 0,0 1 0 0 0,0-1 0 0 0,0 1 0 0 0,-3-2 545 0 0,-4-5-424 0 0</inkml:trace>
  <inkml:trace contextRef="#ctx0" brushRef="#br0" timeOffset="53161.403">25971 4139 192 0 0,'-5'-126'8702'0'0,"1"107"-7274"0"0,-2-10 3525 0 0,-5 55-4145 0 0,-42 475 1529 0 0,45-444-2282 0 0,20-69-3485 0 0,-11 8 2869 0 0,1 0 1 0 0,-1 0 0 0 0,0 0 0 0 0,0 0 0 0 0,0 0 0 0 0,0-1 0 0 0,-1 1 0 0 0,0 0-1 0 0,0 0 1 0 0,0-1 0 0 0,0 1 0 0 0,-1 0 0 0 0,0 0 0 0 0,0-1 0 0 0,0 1 0 0 0,0 0 0 0 0,-1-1 560 0 0,-3-9-410 0 0</inkml:trace>
  <inkml:trace contextRef="#ctx0" brushRef="#br0" timeOffset="53731.707">25662 4291 4769 0 0,'-21'-1'229'0'0,"11"0"953"0"0,-1 0 4072 0 0,28 18-2662 0 0,104-2 826 0 0,-65-17-3311 0 0,-1-3 0 0 0,0-2 0 0 0,0-3 0 0 0,17-7-107 0 0,25-2 285 0 0,-128 13-1768 0 0,29 6 1398 0 0,1 0 0 0 0,0 0 0 0 0,-1 0 0 0 0,1 0 0 0 0,0 1 0 0 0,0-1 0 0 0,-1 0 0 0 0,1 1 0 0 0,0-1 0 0 0,0 1 0 0 0,0-1 0 0 0,0 1 0 0 0,0 0 0 0 0,-1-1 0 0 0,1 1 0 0 0,0 0 0 0 0,1 0 0 0 0,-1 0 0 0 0,0 0 0 0 0,0 0 0 0 0,0 0 0 0 0,0 0 0 0 0,1 0 0 0 0,-1 0 0 0 0,1 0 0 0 0,-1 0 0 0 0,1 1 0 0 0,-1-1 0 0 0,1 0 0 0 0,-1 0 0 0 0,1 1 0 0 0,0-1 0 0 0,0 0 0 0 0,0 0 0 0 0,0 1 0 0 0,0-1 0 0 0,0 0 0 0 0,0 1 0 0 0,0-1 85 0 0,-10 22-9 0 0,10-22 17 0 0,-1 0 1 0 0,0 0-1 0 0,1 0 1 0 0,-1 0 0 0 0,1 0-1 0 0,-1 0 1 0 0,1 1 0 0 0,0-1-1 0 0,-1 0 1 0 0,1 0 0 0 0,0 0-1 0 0,0 1 1 0 0,0-1 0 0 0,0 0-1 0 0,0 0 1 0 0,0 0 0 0 0,0 1-1 0 0,0-1 1 0 0,1 0-1 0 0,-1 0 1 0 0,0 0 0 0 0,1 0-1 0 0,-1 0 1 0 0,1 0 0 0 0,-1 1-1 0 0,1-1 1 0 0,-1 0 0 0 0,1 0-1 0 0,0 0 1 0 0,0-1 0 0 0,-1 1-1 0 0,1 0 1 0 0,0 0 0 0 0,0 0-1 0 0,0 0 1 0 0,0-1 0 0 0,0 1-1 0 0,1 0-8 0 0,11 34 373 0 0,-12 2 2424 0 0,-33-54-1305 0 0,4-47-1103 0 0,28 58-381 0 0,0 1 0 0 0,1-1 0 0 0,-1 0 0 0 0,1 1 0 0 0,1-1 0 0 0,-1 1 0 0 0,1-1 0 0 0,0 1-1 0 0,0 0 1 0 0,0 0 0 0 0,1 0 0 0 0,0 0 0 0 0,0 0 0 0 0,0 1 0 0 0,0-1 0 0 0,1 1 0 0 0,0 0 0 0 0,0 0 0 0 0,0 0-1 0 0,0 0 1 0 0,1 1 0 0 0,-1 0 0 0 0,5-3-8 0 0,-4 2 8 0 0,71-46 9 0 0,50 2-1 0 0,-48 33-16 0 0,-76 15-101 0 0,-1 1 1 0 0,1-1-1 0 0,-1 0 0 0 0,1 1 1 0 0,-1-1-1 0 0,1 1 0 0 0,-1 0 0 0 0,0-1 1 0 0,1 1-1 0 0,-1 0 0 0 0,0 0 1 0 0,0 0-1 0 0,1 0 0 0 0,-1 0 1 0 0,0 0-1 0 0,0 0 0 0 0,0 1 0 0 0,0-1 1 0 0,0 0-1 0 0,-1 0 0 0 0,1 1 1 0 0,0-1-1 0 0,-1 1 0 0 0,1-1 1 0 0,-1 0-1 0 0,1 1 0 0 0,-1-1 1 0 0,0 1-1 0 0,1 0 101 0 0,-9 46-9125 0 0,2-41 6379 0 0</inkml:trace>
  <inkml:trace contextRef="#ctx0" brushRef="#br0" timeOffset="54096.98">26361 4228 2401 0 0,'6'-21'6350'0'0,"19"8"-4213"0"0,-19 11-1597 0 0,-6 2-165 0 0,0 0-1 0 0,0 0 17 0 0,15 22 1200 0 0,-26 72 571 0 0,10-92-2130 0 0,0 0 0 0 0,0-1 0 0 0,1 1 0 0 0,-1 0 0 0 0,1 0 0 0 0,-1 0 1 0 0,1 0-1 0 0,-1 0 0 0 0,1 0 0 0 0,0 0 0 0 0,0-1 0 0 0,0 1 0 0 0,0 0 0 0 0,0 0 0 0 0,1 0 0 0 0,-1 0 1 0 0,0 0-1 0 0,1 0 0 0 0,0 0 0 0 0,-1 0 0 0 0,1-1 0 0 0,0 1 0 0 0,0 0 0 0 0,0 0 0 0 0,0-1 0 0 0,0 1 1 0 0,0-1-1 0 0,1 1 0 0 0,-1-1 0 0 0,0 1 0 0 0,1-1 0 0 0,-1 0 0 0 0,1 0 0 0 0,0 0 0 0 0,-1 0 1 0 0,1 0-1 0 0,0 0 0 0 0,0 0 0 0 0,-1 0 0 0 0,1-1 0 0 0,0 1 0 0 0,0-1 0 0 0,0 1 0 0 0,0-1 0 0 0,0 0 1 0 0,0 0-1 0 0,0 0 0 0 0,0 0 0 0 0,0 0 0 0 0,0 0 0 0 0,0 0 0 0 0,-1-1 0 0 0,1 1 0 0 0,0-1 0 0 0,0 1 1 0 0,1-2-33 0 0,10-8 29 0 0,0-1 0 0 0,-1-1 0 0 0,-1 0 1 0 0,0-1-1 0 0,-1 0 0 0 0,0 0 0 0 0,-1-1 1 0 0,-1-1-1 0 0,4-6-29 0 0,-2 4 41 0 0,51-92 43 0 0,-69 113 33 0 0,-37 96-2 0 0,41-92-124 0 0,-43 139 7 0 0,64-120-2057 0 0,19-32-5048 0 0,-24-2 2514 0 0</inkml:trace>
  <inkml:trace contextRef="#ctx0" brushRef="#br0" timeOffset="54464.703">26764 4222 4817 0 0,'3'16'2480'0'0,"-3"-16"-2416"0"0,0 0-1 0 0,-1 1 0 0 0,1-1 0 0 0,0 0 0 0 0,0 1 0 0 0,0-1 0 0 0,0 1 0 0 0,0-1 1 0 0,0 0-1 0 0,0 1 0 0 0,0-1 0 0 0,0 1 0 0 0,0-1 0 0 0,0 0 0 0 0,1 1 0 0 0,-1-1 1 0 0,0 1-1 0 0,0-1 0 0 0,0 0 0 0 0,0 1 0 0 0,1-1 0 0 0,-1 0 0 0 0,0 1 0 0 0,0-1 1 0 0,1 0-1 0 0,-1 0 0 0 0,0 1 0 0 0,0-1 0 0 0,1 0 0 0 0,-1 0 0 0 0,0 1 0 0 0,1-1 1 0 0,-1 0-1 0 0,0 0 0 0 0,1 0 0 0 0,-1 1 0 0 0,1-1 0 0 0,-1 0 0 0 0,0 0 0 0 0,1 0 1 0 0,-1 0-1 0 0,1 0 0 0 0,-1 0 0 0 0,0 0 0 0 0,1 0 0 0 0,-1 0 0 0 0,0 0 0 0 0,1 0 1 0 0,-1 0-1 0 0,1 0 0 0 0,-1 0 0 0 0,0-1 0 0 0,1 1 0 0 0,-1 0 0 0 0,0 0 1 0 0,1 0-1 0 0,-1 0 0 0 0,1-1 0 0 0,-1 1 0 0 0,0 0 0 0 0,0 0 0 0 0,1-1 0 0 0,-1 1 1 0 0,0 0-1 0 0,0-1 0 0 0,1 1-63 0 0,6-2 148 0 0,0-1 0 0 0,-1 0 1 0 0,1 0-1 0 0,0-1 1 0 0,-1 0-1 0 0,0 0 0 0 0,0 0 1 0 0,0-1-1 0 0,-1 0 0 0 0,1 0 1 0 0,-1 0-1 0 0,0-1 0 0 0,-1 0 1 0 0,1 0-1 0 0,-1 0 0 0 0,0 0 1 0 0,1-4-149 0 0,28-70 302 0 0,-32 63-233 0 0,-1 17-65 0 0,0-1-1 0 0,1 0 1 0 0,-1 0-1 0 0,0 1 1 0 0,0-1-1 0 0,0 0 1 0 0,0 0 0 0 0,0 1-1 0 0,0-1 1 0 0,0 0-1 0 0,0 0 1 0 0,0 1-1 0 0,-1-1 1 0 0,1 0-1 0 0,0 1 1 0 0,0-1 0 0 0,-1 0-1 0 0,1 0 1 0 0,0 1-1 0 0,-1-1 1 0 0,1 1-1 0 0,-1-1 1 0 0,1 0 0 0 0,-1 1-1 0 0,1-1 1 0 0,-1 1-1 0 0,1-1 1 0 0,-1 1-1 0 0,0-1 1 0 0,1 1-1 0 0,-1 0 1 0 0,0-1 0 0 0,1 1-1 0 0,-1 0 1 0 0,0-1-1 0 0,1 1 1 0 0,-1 0-1 0 0,0 0 1 0 0,0 0 0 0 0,1-1-1 0 0,-1 1 1 0 0,0 0-1 0 0,0 0 1 0 0,1 0-1 0 0,-1 0 1 0 0,0 0-1 0 0,0 1 1 0 0,1-1 0 0 0,-1 0-1 0 0,0 0 1 0 0,1 0-1 0 0,-1 1 1 0 0,0-1-4 0 0,-8 0 56 0 0,1 0 1 0 0,-1 0 0 0 0,1 1 0 0 0,-1 0-1 0 0,1 0 1 0 0,-1 1 0 0 0,1 0-1 0 0,0 0 1 0 0,0 1 0 0 0,0 0 0 0 0,0 1-1 0 0,1 0 1 0 0,-1 0 0 0 0,1 0-1 0 0,0 1 1 0 0,0 0 0 0 0,1 1 0 0 0,-1-1-1 0 0,1 1 1 0 0,0 1 0 0 0,-2 3-57 0 0,-9 7 401 0 0,10-10-216 0 0,-1 0 1 0 0,1 0 0 0 0,0 1-1 0 0,0 0 1 0 0,1 1-1 0 0,0-1 1 0 0,0 1 0 0 0,1 0-1 0 0,1 1 1 0 0,-1-1 0 0 0,1 1-1 0 0,-2 9-185 0 0,4-15 7 0 0,0 0-1 0 0,1 1 0 0 0,-1-1 0 0 0,1 0 1 0 0,0 1-1 0 0,0-1 0 0 0,1 0 0 0 0,-1 1 1 0 0,1-1-1 0 0,0 1 0 0 0,0-1 0 0 0,1 1 1 0 0,-1-1-1 0 0,1 1 0 0 0,0-1 0 0 0,0 1 1 0 0,0-1-1 0 0,1 0 0 0 0,0 0 0 0 0,-1 0 1 0 0,2 0-1 0 0,-1 0 0 0 0,0 0 0 0 0,1 0 1 0 0,-1-1-1 0 0,1 1 0 0 0,0-1 0 0 0,1 0 1 0 0,-1 1-1 0 0,0-2 0 0 0,1 1 0 0 0,-1 0 1 0 0,1-1-1 0 0,0 1 0 0 0,4 0-6 0 0,6 2-20 0 0,0-1 1 0 0,0-1-1 0 0,0 0 0 0 0,0-1 0 0 0,1 0 1 0 0,-1-2-1 0 0,1 1 0 0 0,-1-2 1 0 0,0 0-1 0 0,15-3 20 0 0,80-17-5032 0 0,-99 19 3997 0 0,25-7-1107 0 0</inkml:trace>
  <inkml:trace contextRef="#ctx0" brushRef="#br0" timeOffset="55180.094">25626 4792 5969 0 0,'-40'0'4504'0'0,"84"55"-886"0"0,-16 40-2019 0 0,-25-92-1542 0 0,0 1 0 0 0,0 0 0 0 0,-1 0 0 0 0,0 0 0 0 0,1 1 0 0 0,-1-1 0 0 0,-1 0 1 0 0,1 1-1 0 0,-1-1 0 0 0,1 1 0 0 0,-1 0 0 0 0,-1-1 0 0 0,1 1 0 0 0,-1 0 0 0 0,1-1 0 0 0,-2 1 0 0 0,1 0 0 0 0,0 0 0 0 0,-1 1-57 0 0,-10 37 1060 0 0,23-36-607 0 0,-11-7-344 0 0,-11-12 280 0 0,103-94 27 0 0,-23 0-333 0 0,21 18-52 0 0,-82 80 372 0 0,-9 8-537 0 0,0 0 0 0 0,0 1 1 0 0,0-1-1 0 0,0 0 1 0 0,0 1-1 0 0,0-1 1 0 0,0 1-1 0 0,0-1 0 0 0,0 0 1 0 0,1 1-1 0 0,-1-1 1 0 0,0 0-1 0 0,0 1 1 0 0,0-1-1 0 0,0 0 0 0 0,0 1 1 0 0,1-1-1 0 0,-1 0 1 0 0,0 0-1 0 0,0 1 1 0 0,1-1-1 0 0,-1 0 0 0 0,0 0 1 0 0,0 1-1 0 0,1-1 1 0 0,-1 0-1 0 0,0 0 1 0 0,1 0-1 0 0,-1 1 1 0 0,0-1-1 0 0,1 0 0 0 0,-1 0 1 0 0,0 0-1 0 0,1 0 1 0 0,-1 0-1 0 0,0 0 1 0 0,1 0-1 0 0,-1 0 0 0 0,0 0 1 0 0,1 0-1 0 0,-1 0 1 0 0,0 0-1 0 0,1 0 1 0 0,-1 0-1 0 0,0 0 0 0 0,1 0 1 0 0,-1 0-1 0 0,0 0 1 0 0,1 0-1 0 0,-1-1 1 0 0,0 1-1 0 0,1 0 134 0 0,-1 10-3706 0 0</inkml:trace>
  <inkml:trace contextRef="#ctx0" brushRef="#br0" timeOffset="55684.359">26022 4955 8394 0 0,'-11'26'1218'0'0,"10"-13"3304"0"0,19-26-2922 0 0,-13 7-1486 0 0,0 0-1 0 0,-1-1 1 0 0,1 1 0 0 0,-1-1-1 0 0,0 0 1 0 0,-1 0 0 0 0,0 0 0 0 0,0-1-1 0 0,0 1 1 0 0,-1-1 0 0 0,0 1-1 0 0,0-6-113 0 0,33-43 99 0 0,-46 31-18 0 0,5-7 53 0 0,-12 27 26 0 0,-32 24-103 0 0,-80 88 102 0 0,57 3 189 0 0,73-109-348 0 0,-1-1 1 0 0,1 1-1 0 0,-1-1 1 0 0,1 1-1 0 0,-1 0 0 0 0,1-1 1 0 0,-1 1-1 0 0,1 0 1 0 0,-1-1-1 0 0,1 1 1 0 0,0 0-1 0 0,-1-1 0 0 0,1 1 1 0 0,0 0-1 0 0,0 0 1 0 0,0 0-1 0 0,0-1 1 0 0,-1 1-1 0 0,1 0 1 0 0,0 0-1 0 0,0-1 0 0 0,0 1 1 0 0,1 0-1 0 0,-1 0 1 0 0,0 0-1 0 0,0-1 1 0 0,0 1-1 0 0,0 0 0 0 0,1 0 1 0 0,-1-1-1 0 0,0 1 1 0 0,1 0-1 0 0,-1-1 1 0 0,1 1-1 0 0,-1 0 0 0 0,1-1 1 0 0,-1 1-1 0 0,1 0 1 0 0,-1-1-1 0 0,1 1 1 0 0,0-1-1 0 0,-1 1 0 0 0,1-1 1 0 0,0 0-1 0 0,-1 1 1 0 0,1-1-1 0 0,0 0 1 0 0,-1 1-1 0 0,1-1 0 0 0,0 0 1 0 0,0 0-1 0 0,-1 1 1 0 0,1-1-1 0 0,0 0 1 0 0,0 0-1 0 0,0 0 0 0 0,-1 0 1 0 0,1 0-1 0 0,0 0 1 0 0,0 0-1 0 0,0-1 0 0 0,50-15 101 0 0,-47 14-96 0 0,211-96 128 0 0,-145 95-29 0 0,-70 3-103 0 0,0 0-1 0 0,0 1 0 0 0,0-1 1 0 0,0 0-1 0 0,-1 0 0 0 0,1 0 1 0 0,0 0-1 0 0,0 0 0 0 0,0 1 1 0 0,0-1-1 0 0,-1 0 0 0 0,1 0 1 0 0,0 0-1 0 0,0 0 0 0 0,0 1 1 0 0,0-1-1 0 0,0 0 0 0 0,0 0 1 0 0,0 0-1 0 0,-1 1 0 0 0,1-1 1 0 0,0 0-1 0 0,0 0 0 0 0,0 1 1 0 0,0-1-1 0 0,0 0 0 0 0,0 0 1 0 0,0 0-1 0 0,0 1 0 0 0,0-1 1 0 0,0 0-1 0 0,0 0 0 0 0,0 1 1 0 0,1-1-1 0 0,-1 0 0 0 0,0 0 1 0 0,0 0-1 0 0,0 1 0 0 0,0-1 1 0 0,0 0-1 0 0,0 0 0 0 0,0 0 1 0 0,1 0-1 0 0,-1 1 0 0 0,0-1 1 0 0,0 0-1 0 0,0 0 0 0 0,0 0 1 0 0,1 0-1 0 0,-1 0 0 0 0,0 1 1 0 0,0-1-1 0 0,0 0 0 0 0,-8 10 29 0 0,17 33 72 0 0,-9-42-163 0 0,0 1-1 0 0,0-1 1 0 0,0 0-1 0 0,0 0 1 0 0,1 0-1 0 0,-1 0 1 0 0,0 0-1 0 0,1 0 1 0 0,-1 0-1 0 0,1 0 1 0 0,-1 0-1 0 0,1 0 1 0 0,0 0-1 0 0,-1 0 1 0 0,1-1-1 0 0,0 1 1 0 0,0 0-1 0 0,-1 0 1 0 0,1 0 0 0 0,0-1-1 0 0,0 1 1 0 0,0-1-1 0 0,0 1 1 0 0,0 0-1 0 0,0-1 1 0 0,0 0-1 0 0,0 1 1 0 0,0-1-1 0 0,0 0 1 0 0,0 1-1 0 0,0-1 1 0 0,0 0-1 0 0,1 0 1 0 0,-1 0-1 0 0,0 0 1 0 0,0 0-1 0 0,0 0 1 0 0,0 0-1 0 0,0 0 1 0 0,0-1-1 0 0,0 1 1 0 0,0 0-1 0 0,0-1 1 0 0,0 1-1 0 0,0-1 1 0 0,0 1-1 0 0,0-1 1 0 0,0 1-1 0 0,1-1 63 0 0,-3-10-3138 0 0,6 5 759 0 0</inkml:trace>
  <inkml:trace contextRef="#ctx0" brushRef="#br0" timeOffset="55933.635">26371 4456 4913 0 0,'0'0'842'0'0,"-3"3"4518"0"0,-1 5-4104 0 0,-15 74 2260 0 0,-12 93-1348 0 0,-18-28-1315 0 0,22-68-608 0 0,0-19-170 0 0,27-52-105 0 0,-1-7 21 0 0,0 0 1 0 0,1 0-1 0 0,-1 0 1 0 0,1 0-1 0 0,-1 0 0 0 0,1 0 1 0 0,0 0-1 0 0,-1 0 1 0 0,1 0-1 0 0,0 0 1 0 0,0 0-1 0 0,0 1 1 0 0,0-1-1 0 0,0 0 0 0 0,0 0 1 0 0,0 0-1 0 0,0 0 1 0 0,0 0-1 0 0,0 0 1 0 0,1 1-1 0 0,-1-1 1 0 0,0 0-1 0 0,1 0 0 0 0,-1 0 1 0 0,1 0-1 0 0,-1 0 1 0 0,1 0-1 0 0,0 0 1 0 0,-1 0-1 0 0,1-1 1 0 0,0 1-1 0 0,0 0 1 0 0,-1 0-1 0 0,1 0 0 0 0,0-1 1 0 0,0 1-1 0 0,0 0 1 0 0,0-1-1 0 0,0 1 1 0 0,0-1-1 0 0,0 1 1 0 0,0-1-1 0 0,0 0 0 0 0,0 1 1 0 0,1-1-1 0 0,-1 0 1 0 0,0 0-1 0 0,0 0 1 0 0,0 0-1 0 0,0 0 1 0 0,0 0-1 0 0,0 0 1 0 0,1 0-1 0 0,-1 0 9 0 0,44-37-6122 0 0,-31 22 2271 0 0,-2 2-1127 0 0</inkml:trace>
  <inkml:trace contextRef="#ctx0" brushRef="#br0" timeOffset="56333.788">26418 4789 3377 0 0,'-1'-4'271'0'0,"0"0"-1"0"0,0 0 1 0 0,0 0 0 0 0,1 0 0 0 0,0 0 0 0 0,-1-1 0 0 0,1 1 0 0 0,1 0-1 0 0,-1 0 1 0 0,1 0 0 0 0,-1 0 0 0 0,1 0 0 0 0,0 0 0 0 0,1 0-1 0 0,-1 0 1 0 0,1 0 0 0 0,-1 1 0 0 0,1-1 0 0 0,0 0 0 0 0,1 1 0 0 0,0-2-271 0 0,-3 6 92 0 0,0-1 1 0 0,0 0 0 0 0,0 1 0 0 0,0-1-1 0 0,0 1 1 0 0,0-1 0 0 0,0 0 0 0 0,0 1-1 0 0,0-1 1 0 0,0 1 0 0 0,0-1 0 0 0,0 0 0 0 0,0 1-1 0 0,0-1 1 0 0,0 1 0 0 0,0-1 0 0 0,0 0-1 0 0,0 1 1 0 0,1-1 0 0 0,-1 0 0 0 0,0 1-1 0 0,0-1 1 0 0,0 1 0 0 0,1-1 0 0 0,-1 0-1 0 0,0 0 1 0 0,1 1 0 0 0,-1-1 0 0 0,0 0-1 0 0,1 1 1 0 0,-1-1 0 0 0,0 0 0 0 0,1 0 0 0 0,-1 0-1 0 0,0 1 1 0 0,1-1 0 0 0,-1 0 0 0 0,1 0-1 0 0,-1 0 1 0 0,0 0 0 0 0,1 0 0 0 0,-1 0-1 0 0,1 0 1 0 0,-1 0 0 0 0,0 0 0 0 0,1 0-1 0 0,-1 0 1 0 0,1 0 0 0 0,-1 0 0 0 0,0 0-1 0 0,1 0 1 0 0,-1 0 0 0 0,1 0 0 0 0,-1-1 0 0 0,0 1-1 0 0,1 0 1 0 0,-1 0 0 0 0,1-1-93 0 0,-4 46 1193 0 0,-46 111 1062 0 0,26-70-1079 0 0,25-86-1173 0 0,-1 1 0 0 0,1-1-1 0 0,0 1 1 0 0,-1-1 0 0 0,1 0-1 0 0,0 0 1 0 0,-1 0 0 0 0,1 0-1 0 0,0 0 1 0 0,-1 0 0 0 0,1-1-1 0 0,0 1 1 0 0,-1 0 0 0 0,1-1-1 0 0,0 1 1 0 0,-1-1 0 0 0,1 0-1 0 0,-1 1 1 0 0,1-1 0 0 0,-1 0-1 0 0,1 0 1 0 0,-1 0 0 0 0,0 0-1 0 0,0 0 1 0 0,1-1 0 0 0,-1 1-3 0 0,71-92 105 0 0,-58 72-95 0 0,-1 0 0 0 0,0-1-1 0 0,-2-1 1 0 0,-1 0 0 0 0,-1 0 0 0 0,2-10-10 0 0,4 2 17 0 0,-23 24 4 0 0,-12 58 14 0 0,12-27 19 0 0,1 0 0 0 0,1 0 0 0 0,1 1-1 0 0,2-1 1 0 0,0 1 0 0 0,1 24-54 0 0,2-46-24 0 0,1-1 1 0 0,-1 1 0 0 0,1 0-1 0 0,-1-1 1 0 0,1 1-1 0 0,0-1 1 0 0,0 1-1 0 0,0-1 1 0 0,0 1-1 0 0,1-1 1 0 0,-1 1 0 0 0,1-1-1 0 0,-1 0 1 0 0,1 0-1 0 0,0 0 1 0 0,0 0-1 0 0,0 0 1 0 0,0 0-1 0 0,0-1 1 0 0,0 1 0 0 0,1-1-1 0 0,-1 1 1 0 0,0-1-1 0 0,1 0 1 0 0,-1 0-1 0 0,1 0 1 0 0,-1 0-1 0 0,1 0 1 0 0,0-1 0 0 0,-1 1-1 0 0,1-1 1 0 0,0 0-1 0 0,-1 0 1 0 0,1 0-1 0 0,0 0 1 0 0,0 0 0 0 0,-1 0-1 0 0,1-1 1 0 0,0 1-1 0 0,-1-1 1 0 0,1 0-1 0 0,-1 0 1 0 0,1 0-1 0 0,-1 0 1 0 0,2-1 23 0 0,26-10-2454 0 0,-17 6 251 0 0</inkml:trace>
  <inkml:trace contextRef="#ctx0" brushRef="#br0" timeOffset="56732.595">26728 4813 3513 0 0,'1'0'132'0'0,"-1"0"0"0"0,1 1 0 0 0,0-1 1 0 0,-1 0-1 0 0,1 0 0 0 0,-1 1 0 0 0,1-1 0 0 0,-1 1 1 0 0,1-1-1 0 0,-1 0 0 0 0,1 1 0 0 0,-1-1 1 0 0,1 1-1 0 0,-1-1 0 0 0,1 1 0 0 0,-1-1 0 0 0,0 1 1 0 0,1 0-1 0 0,-1-1 0 0 0,0 1 0 0 0,1-1 0 0 0,-1 1 1 0 0,0 0-1 0 0,0-1 0 0 0,0 1 0 0 0,0 0 1 0 0,0-1-1 0 0,0 1 0 0 0,1 0 0 0 0,-1-1 0 0 0,-1 1 1 0 0,1 0-1 0 0,0-1 0 0 0,0 1 0 0 0,0-1 0 0 0,0 1 1 0 0,0 0-1 0 0,-1-1 0 0 0,1 1 0 0 0,0 0 1 0 0,0-1-1 0 0,-1 1 0 0 0,1-1 0 0 0,-1 1 0 0 0,1-1 1 0 0,0 1-1 0 0,-1-1 0 0 0,1 1 0 0 0,-1-1 1 0 0,1 1-1 0 0,-1-1 0 0 0,1 0 0 0 0,-1 1 0 0 0,1-1 1 0 0,-1 0-1 0 0,0 1 0 0 0,1-1 0 0 0,-1 0 0 0 0,0 0-132 0 0,-12 25 3223 0 0,14-24-3158 0 0,0 0-1 0 0,-1 0 0 0 0,1 0 0 0 0,0 0 0 0 0,0 0 0 0 0,0 0 0 0 0,0 0 1 0 0,0 0-1 0 0,0 0 0 0 0,0-1 0 0 0,0 1 0 0 0,1 0 0 0 0,-1-1 0 0 0,0 1 0 0 0,0-1 1 0 0,0 1-1 0 0,1-1 0 0 0,-1 0 0 0 0,0 1 0 0 0,1-1 0 0 0,-1 0 0 0 0,0 0 1 0 0,1 0-1 0 0,-1 0 0 0 0,0 0 0 0 0,1 0 0 0 0,-1 0 0 0 0,0-1 0 0 0,0 1 1 0 0,1 0-1 0 0,-1-1 0 0 0,0 1 0 0 0,0-1 0 0 0,1 1 0 0 0,-1-1 0 0 0,0 0 1 0 0,0 1-1 0 0,0-1 0 0 0,0 0 0 0 0,0 0 0 0 0,0 0 0 0 0,0 0 0 0 0,1-1-64 0 0,82-28 376 0 0,-77 26-354 0 0,-1-1-1 0 0,1 0 1 0 0,-1 0-1 0 0,0 0 0 0 0,0-1 1 0 0,-1 0-1 0 0,0 0 1 0 0,0 0-1 0 0,0-1 1 0 0,-1 0-1 0 0,0 1 0 0 0,0-2 1 0 0,-1 1-1 0 0,0 0 1 0 0,0-1-1 0 0,-1 1 0 0 0,0-1 1 0 0,0 0-1 0 0,0-1-21 0 0,-2 7 12 0 0,0 0-1 0 0,0 0 0 0 0,0 0 1 0 0,-1 0-1 0 0,1 0 1 0 0,0-1-1 0 0,-1 1 1 0 0,0 0-1 0 0,1 0 0 0 0,-1 0 1 0 0,0 0-1 0 0,0 1 1 0 0,0-1-1 0 0,0 0 0 0 0,0 0 1 0 0,0 0-1 0 0,-1 1 1 0 0,1-1-1 0 0,-1 1 1 0 0,1-1-1 0 0,-1 1 0 0 0,0-1 1 0 0,1 1-1 0 0,-1 0 1 0 0,0 0-1 0 0,0 0 0 0 0,0 0 1 0 0,0 0-1 0 0,0 0 1 0 0,0 1-1 0 0,0-1 1 0 0,0 1-1 0 0,0-1 0 0 0,0 1 1 0 0,0 0-1 0 0,0 0 1 0 0,0 0-1 0 0,0 0 0 0 0,-1 0 1 0 0,1 0-1 0 0,0 1-11 0 0,-3-2 13 0 0,-1 2 0 0 0,1-1 0 0 0,-1 0-1 0 0,1 1 1 0 0,0 0 0 0 0,0 1 0 0 0,-1-1 0 0 0,1 1-1 0 0,0 0 1 0 0,0 0 0 0 0,1 0 0 0 0,-1 1 0 0 0,0 0-1 0 0,1 0 1 0 0,-1 0 0 0 0,1 0 0 0 0,0 1-13 0 0,-57 56 322 0 0,50-53-220 0 0,1 1 0 0 0,1 0 0 0 0,-1 1 0 0 0,2 0 0 0 0,-1 1-1 0 0,1 0 1 0 0,1 0 0 0 0,-1 1 0 0 0,2 0 0 0 0,0 0 0 0 0,0 1-102 0 0,3-6 53 0 0,1-3-41 0 0,-1 0 1 0 0,1 0-1 0 0,0 1 0 0 0,0-1 1 0 0,1 0-1 0 0,-1 1 0 0 0,1 0 1 0 0,-1-1-1 0 0,1 1 0 0 0,0 0 1 0 0,0 0-1 0 0,1 0 0 0 0,-1-1 1 0 0,1 1-1 0 0,0 0 0 0 0,0 0 1 0 0,0 0-1 0 0,1 0 0 0 0,-1 0 1 0 0,1-1-1 0 0,0 1 0 0 0,0 0 1 0 0,0 0-1 0 0,1-1 0 0 0,-1 1 1 0 0,1-1-1 0 0,0 1 0 0 0,0-1 1 0 0,0 0-1 0 0,0 1 0 0 0,1-1 1 0 0,-1-1-1 0 0,1 1 0 0 0,0 0 1 0 0,0 0-1 0 0,1 0-12 0 0,16 3-145 0 0,0-1 1 0 0,0-1-1 0 0,1 0 1 0 0,-1-2-1 0 0,1 0 0 0 0,-1-2 1 0 0,1 0-1 0 0,0-1 1 0 0,-1-1-1 0 0,1-1 0 0 0,-1-1 1 0 0,0-1-1 0 0,0 0 1 0 0,2-3 144 0 0,10-1-2211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F6CF-2169-4794-B4C2-1622DA7B9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11137-73DC-4469-82D2-126825B6C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A6BD5-B358-4019-ACC8-C2761C15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A2D8-54B7-456B-9AAF-4C1C47541B4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30F74-4044-4815-9399-86BD38C5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A7D7D-B8B4-47BB-ADCE-66E08C25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A0B-919B-4C44-BD31-2F97DA3F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5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4E6D-F9CB-4D80-B5D5-6518D533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F410D-B66F-46F0-A1D1-840602823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03B5-0C7A-422D-9271-DA15EE8C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A2D8-54B7-456B-9AAF-4C1C47541B4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10116-BA1F-4E10-BA1C-69549A89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C266C-F18C-42C7-9F15-CA45C890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A0B-919B-4C44-BD31-2F97DA3F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2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6237F-1995-4A27-BA38-B8B808D0C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05504-6B23-4CF5-96DF-7C58EAA40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55C7-87BD-4710-80E0-495697AC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A2D8-54B7-456B-9AAF-4C1C47541B4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1D4A-9714-4EAF-8171-C83215A0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8CE8-04B7-4B4B-93F4-35302D78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A0B-919B-4C44-BD31-2F97DA3F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2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E77E-BEE8-4DE0-A42E-D220CE9F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5762-F0FE-43A0-8E60-28D76B144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7631-D616-4A53-A266-0C606692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A2D8-54B7-456B-9AAF-4C1C47541B4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792A-9CB2-44BD-9D13-4D2642E2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075D6-5D05-4DA4-AC49-C119F713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A0B-919B-4C44-BD31-2F97DA3F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11B9-F7FC-43AD-AECE-A1AE990B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DCA11-3A49-4C43-95D1-7123A160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871D-FB79-4C88-9324-FD39B801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A2D8-54B7-456B-9AAF-4C1C47541B4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4569A-06C7-42C5-899B-94650654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30182-0825-4FE5-9A05-E9C9AD53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A0B-919B-4C44-BD31-2F97DA3F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5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2790-FB66-43E1-B2CA-5D46104F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84F92-9707-4B05-955D-3F6EE27F1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AEC53-62FD-4EDA-8C64-53D65D3FE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FE12E-A2AD-4156-9BF9-9D82ECFF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A2D8-54B7-456B-9AAF-4C1C47541B4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A1A28-7BBA-40D6-B59D-5BD181FE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F3BB0-6068-4457-9807-4A29EC39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A0B-919B-4C44-BD31-2F97DA3F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D098-E23D-4C52-97DC-EFE514EB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99002-A565-42D9-ACE2-52F7C61B6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74718-FAF6-47D0-96F8-EB54423CA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4FB2A-5BFB-4F70-A73D-D69230894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22B9B-C43B-45F6-B252-150EB6C50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D78CB-B37D-430C-AB5C-26D2D1D8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A2D8-54B7-456B-9AAF-4C1C47541B4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ACF5B-64B1-48FC-AC88-E2801589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307E1-BD3F-4EAE-97A3-A09668CF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A0B-919B-4C44-BD31-2F97DA3F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8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8D6D-AEC2-46D7-89D4-2308339C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B456F-6C6C-439E-B15E-48E19D20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A2D8-54B7-456B-9AAF-4C1C47541B4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ED71-7012-4890-9496-94D5DE22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69DB5-A85B-4FCE-8768-A96A8CE2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A0B-919B-4C44-BD31-2F97DA3F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20163-F213-4906-B730-FC9A8B08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A2D8-54B7-456B-9AAF-4C1C47541B4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AFE74-C4F9-4F18-9182-E28A9C4F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F501B-F2C8-4E18-938C-F1E791DC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A0B-919B-4C44-BD31-2F97DA3F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ADB9-5F6C-48B7-9C58-0552E98C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697C-B6D8-4EE6-9FDE-5A7E473A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9E776-6959-42A0-AA30-F28242913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17EA8-BCF0-43DC-A3B6-442D8257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A2D8-54B7-456B-9AAF-4C1C47541B4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F9DB1-BFFB-4F43-8F06-C7059543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6A1D5-603A-45C3-B46C-F891C6AE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A0B-919B-4C44-BD31-2F97DA3F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0D37-4D66-46FA-A013-B21B5049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E0500-1382-4963-9242-7934BC4C6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6A08F-CE79-4978-9BA8-6C029F489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1A179-1BC6-4C83-A2BA-B0B55EA5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A2D8-54B7-456B-9AAF-4C1C47541B4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F5B92-AF5D-4EBB-9007-E4523F8C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5D5DA-FD75-49C5-9BA8-54FB9016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4A0B-919B-4C44-BD31-2F97DA3F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8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5FF92-3400-44B3-A1DD-B7E7634D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197E9-A6BB-4575-9B57-E46D37260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F805C-E9A4-490A-9500-3DC244F11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3A2D8-54B7-456B-9AAF-4C1C47541B4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7F78-0716-41BE-8F51-BCF22357A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7D54-9B08-4A01-9896-B67DBFF51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4A0B-919B-4C44-BD31-2F97DA3F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1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6B6E03-40CD-489B-BA37-1F7C7DC13F2E}"/>
                  </a:ext>
                </a:extLst>
              </p14:cNvPr>
              <p14:cNvContentPartPr/>
              <p14:nvPr/>
            </p14:nvContentPartPr>
            <p14:xfrm>
              <a:off x="1366920" y="689760"/>
              <a:ext cx="8939880" cy="445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6B6E03-40CD-489B-BA37-1F7C7DC13F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7560" y="680400"/>
                <a:ext cx="8958600" cy="447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559D4F-8F1F-4E93-828D-FEBC145D7C83}"/>
                  </a:ext>
                </a:extLst>
              </p14:cNvPr>
              <p14:cNvContentPartPr/>
              <p14:nvPr/>
            </p14:nvContentPartPr>
            <p14:xfrm>
              <a:off x="6998040" y="1567440"/>
              <a:ext cx="4583520" cy="4038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559D4F-8F1F-4E93-828D-FEBC145D7C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8680" y="1558080"/>
                <a:ext cx="4602240" cy="405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64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AB189A-F945-40B4-A3AD-2E17403B2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" t="2822" b="2103"/>
          <a:stretch/>
        </p:blipFill>
        <p:spPr>
          <a:xfrm>
            <a:off x="138793" y="1575707"/>
            <a:ext cx="5853794" cy="51679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22FFC4-8235-4418-83D2-612BDC15B5BC}"/>
              </a:ext>
            </a:extLst>
          </p:cNvPr>
          <p:cNvSpPr/>
          <p:nvPr/>
        </p:nvSpPr>
        <p:spPr>
          <a:xfrm>
            <a:off x="239484" y="241931"/>
            <a:ext cx="101046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N[1] &lt;- 10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for(t in 2:time.steps){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N[t]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rpois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(1,discrete.logistic(N[t-1],r=0.05,K=Inf))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7FCA2-8425-4A75-9AB4-578179AA9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" t="1710"/>
          <a:stretch/>
        </p:blipFill>
        <p:spPr>
          <a:xfrm>
            <a:off x="6270172" y="1982319"/>
            <a:ext cx="5238751" cy="47613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1F7B79-F661-478F-B2A0-47465315E0F8}"/>
                  </a:ext>
                </a:extLst>
              </p14:cNvPr>
              <p14:cNvContentPartPr/>
              <p14:nvPr/>
            </p14:nvContentPartPr>
            <p14:xfrm>
              <a:off x="655727" y="613491"/>
              <a:ext cx="9722160" cy="5443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1F7B79-F661-478F-B2A0-47465315E0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087" y="604492"/>
                <a:ext cx="9739801" cy="54615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192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643A55-A1D0-4873-A2E0-825F66F00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8"/>
          <a:stretch/>
        </p:blipFill>
        <p:spPr>
          <a:xfrm>
            <a:off x="0" y="285750"/>
            <a:ext cx="6826746" cy="60987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434F1C-252E-4C45-9CF7-B9153652B8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4" t="773"/>
          <a:stretch/>
        </p:blipFill>
        <p:spPr>
          <a:xfrm>
            <a:off x="6751864" y="285750"/>
            <a:ext cx="3378313" cy="628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6C746-2B7B-461F-80D3-B6ECBB4AA443}"/>
              </a:ext>
            </a:extLst>
          </p:cNvPr>
          <p:cNvSpPr txBox="1"/>
          <p:nvPr/>
        </p:nvSpPr>
        <p:spPr>
          <a:xfrm>
            <a:off x="9764486" y="73479"/>
            <a:ext cx="224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Extinction risk from geometric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0A6F9-C6ED-41EE-83E3-F88FD70B2E37}"/>
              </a:ext>
            </a:extLst>
          </p:cNvPr>
          <p:cNvSpPr txBox="1"/>
          <p:nvPr/>
        </p:nvSpPr>
        <p:spPr>
          <a:xfrm>
            <a:off x="9764486" y="922548"/>
            <a:ext cx="2245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6800E8-61C1-43CB-9C49-7B87F645B543}"/>
              </a:ext>
            </a:extLst>
          </p:cNvPr>
          <p:cNvSpPr txBox="1"/>
          <p:nvPr/>
        </p:nvSpPr>
        <p:spPr>
          <a:xfrm>
            <a:off x="9764486" y="3036760"/>
            <a:ext cx="2245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09FF0-0CA0-42E2-9089-4A7A9EC6DDD4}"/>
              </a:ext>
            </a:extLst>
          </p:cNvPr>
          <p:cNvSpPr txBox="1"/>
          <p:nvPr/>
        </p:nvSpPr>
        <p:spPr>
          <a:xfrm>
            <a:off x="9764486" y="5150972"/>
            <a:ext cx="2245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87%</a:t>
            </a:r>
          </a:p>
        </p:txBody>
      </p:sp>
    </p:spTree>
    <p:extLst>
      <p:ext uri="{BB962C8B-B14F-4D97-AF65-F5344CB8AC3E}">
        <p14:creationId xmlns:p14="http://schemas.microsoft.com/office/powerpoint/2010/main" val="67854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E1EFC9-02E4-4BC8-BD79-B2E884062CFD}"/>
              </a:ext>
            </a:extLst>
          </p:cNvPr>
          <p:cNvSpPr txBox="1"/>
          <p:nvPr/>
        </p:nvSpPr>
        <p:spPr>
          <a:xfrm>
            <a:off x="791935" y="408214"/>
            <a:ext cx="94052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does this illustrate?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Even for a model that has a convenient statistical re-packaging, forecasting via the ecological dynamics improves estimation of uncertainty in population projections and extinction risk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value of a theory-based approach becomes more evident over longer time horizons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statistical models treat as “residual variance” may be an intrinsic and informative feature of ecological dynamics</a:t>
            </a:r>
          </a:p>
        </p:txBody>
      </p:sp>
    </p:spTree>
    <p:extLst>
      <p:ext uri="{BB962C8B-B14F-4D97-AF65-F5344CB8AC3E}">
        <p14:creationId xmlns:p14="http://schemas.microsoft.com/office/powerpoint/2010/main" val="174675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117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E Miller</dc:creator>
  <cp:lastModifiedBy>Thomas E Miller</cp:lastModifiedBy>
  <cp:revision>10</cp:revision>
  <dcterms:created xsi:type="dcterms:W3CDTF">2020-09-20T18:24:05Z</dcterms:created>
  <dcterms:modified xsi:type="dcterms:W3CDTF">2020-09-21T02:55:17Z</dcterms:modified>
</cp:coreProperties>
</file>