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2B59B4-7C25-4F23-85F3-407D74B5C84A}" type="datetimeFigureOut">
              <a:rPr lang="zh-CN" altLang="en-US" smtClean="0"/>
              <a:t>2012/10/15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E68D27-B9CB-489F-9614-D036756A15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fig-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3039" y="1196752"/>
            <a:ext cx="7639401" cy="481034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系统结构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所有文件都存储为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只有文件内容，不包括文件名信息</a:t>
            </a:r>
            <a:endParaRPr lang="en-US" altLang="zh-CN" dirty="0" smtClean="0"/>
          </a:p>
          <a:p>
            <a:r>
              <a:rPr lang="zh-CN" altLang="en-US" dirty="0" smtClean="0"/>
              <a:t>存储在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/objects/ </a:t>
            </a:r>
            <a:r>
              <a:rPr lang="zh-CN" altLang="en-US" dirty="0" smtClean="0"/>
              <a:t>目录下</a:t>
            </a:r>
            <a:endParaRPr lang="en-US" altLang="zh-CN" dirty="0" smtClean="0"/>
          </a:p>
          <a:p>
            <a:r>
              <a:rPr lang="zh-CN" altLang="en-US" dirty="0" smtClean="0"/>
              <a:t>通过文件内容，大小，等信息的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key</a:t>
            </a:r>
          </a:p>
          <a:p>
            <a:r>
              <a:rPr lang="zh-CN" altLang="en-US" dirty="0" smtClean="0"/>
              <a:t>文件内容通过</a:t>
            </a:r>
            <a:r>
              <a:rPr lang="en-US" altLang="zh-CN" dirty="0" err="1" smtClean="0"/>
              <a:t>zlib</a:t>
            </a:r>
            <a:r>
              <a:rPr lang="zh-CN" altLang="en-US" dirty="0" smtClean="0"/>
              <a:t>压缩和差异化存储来节省空间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'test content' |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stdin</a:t>
            </a:r>
            <a:endParaRPr lang="en-US" altLang="zh-CN" sz="2000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1'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 echo 'version 2' &gt; test.txt &amp;&amp; 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git</a:t>
            </a:r>
            <a:r>
              <a:rPr lang="en-US" altLang="zh-CN" sz="20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hash-object -w test.txt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Blob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r>
              <a:rPr lang="zh-CN" altLang="en-US" dirty="0" smtClean="0"/>
              <a:t>存储文件名，权限模式，类型等信息</a:t>
            </a:r>
            <a:endParaRPr lang="en-US" altLang="zh-CN" dirty="0" smtClean="0"/>
          </a:p>
          <a:p>
            <a:r>
              <a:rPr lang="zh-CN" altLang="en-US" dirty="0" smtClean="0"/>
              <a:t>包含指向</a:t>
            </a:r>
            <a:r>
              <a:rPr lang="en-US" altLang="zh-CN" dirty="0" smtClean="0"/>
              <a:t>Blob Object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Sub Tree Object</a:t>
            </a:r>
            <a:r>
              <a:rPr lang="zh-CN" altLang="en-US" dirty="0" smtClean="0"/>
              <a:t>的指针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Tree Object</a:t>
            </a:r>
            <a:endParaRPr lang="zh-CN" altLang="en-US" dirty="0"/>
          </a:p>
        </p:txBody>
      </p:sp>
      <p:pic>
        <p:nvPicPr>
          <p:cNvPr id="4" name="图片 3" descr="tr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564904"/>
            <a:ext cx="5112568" cy="3425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Tag Object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1629</TotalTime>
  <Words>121</Words>
  <Application>Microsoft Office PowerPoint</Application>
  <PresentationFormat>全屏显示(4:3)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聚合</vt:lpstr>
      <vt:lpstr>Git</vt:lpstr>
      <vt:lpstr>Git系统结构</vt:lpstr>
      <vt:lpstr>Blob Object</vt:lpstr>
      <vt:lpstr>Tree Object</vt:lpstr>
      <vt:lpstr>Commit Object</vt:lpstr>
      <vt:lpstr>Tag Object</vt:lpstr>
      <vt:lpstr>refs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mediavN879</dc:creator>
  <cp:lastModifiedBy>mediavN879</cp:lastModifiedBy>
  <cp:revision>18</cp:revision>
  <dcterms:created xsi:type="dcterms:W3CDTF">2012-10-15T07:19:03Z</dcterms:created>
  <dcterms:modified xsi:type="dcterms:W3CDTF">2012-10-16T10:28:22Z</dcterms:modified>
</cp:coreProperties>
</file>