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7" r:id="rId12"/>
    <p:sldId id="261" r:id="rId13"/>
    <p:sldId id="262" r:id="rId14"/>
    <p:sldId id="268" r:id="rId15"/>
    <p:sldId id="269" r:id="rId16"/>
    <p:sldId id="274" r:id="rId17"/>
    <p:sldId id="270" r:id="rId18"/>
    <p:sldId id="271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654347-E504-40AB-997A-8129A3429E00}">
          <p14:sldIdLst>
            <p14:sldId id="256"/>
            <p14:sldId id="272"/>
            <p14:sldId id="257"/>
            <p14:sldId id="258"/>
            <p14:sldId id="259"/>
            <p14:sldId id="263"/>
            <p14:sldId id="264"/>
            <p14:sldId id="265"/>
            <p14:sldId id="260"/>
            <p14:sldId id="266"/>
            <p14:sldId id="267"/>
            <p14:sldId id="261"/>
            <p14:sldId id="262"/>
            <p14:sldId id="268"/>
            <p14:sldId id="269"/>
            <p14:sldId id="274"/>
            <p14:sldId id="270"/>
            <p14:sldId id="271"/>
            <p14:sldId id="273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9" autoAdjust="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Info = </a:t>
            </a:r>
            <a:r>
              <a:rPr lang="en-US" altLang="zh-CN" dirty="0" err="1" smtClean="0"/>
              <a:t>TreeId+ParentId+Author+Committer+TimeStamp+Commit</a:t>
            </a:r>
            <a:r>
              <a:rPr lang="en-US" altLang="zh-CN" dirty="0" smtClean="0"/>
              <a:t> Message</a:t>
            </a:r>
          </a:p>
          <a:p>
            <a:r>
              <a:rPr lang="en-US" altLang="zh-CN" dirty="0" smtClean="0"/>
              <a:t>Sha1(“commit “+</a:t>
            </a:r>
            <a:r>
              <a:rPr lang="en-US" altLang="zh-CN" dirty="0" err="1" smtClean="0"/>
              <a:t>Info.size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＋</a:t>
            </a:r>
            <a:r>
              <a:rPr lang="en-US" altLang="zh-CN" dirty="0" smtClean="0"/>
              <a:t>”\0”+Info)</a:t>
            </a:r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没有变化，但是时间戳或者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内容发生变化，也会生成一个完全不同的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包含的信息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mm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24744"/>
            <a:ext cx="7056784" cy="505265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Commit, Tree, Blob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都是不可修改的</a:t>
            </a:r>
            <a:r>
              <a:rPr lang="en-US" altLang="zh-CN" dirty="0" smtClean="0"/>
              <a:t>(Immutable)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的形式存储在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zh-CN" altLang="en-US" dirty="0" smtClean="0"/>
              <a:t>一旦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发生变化，就视为一个全新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，不同于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的存储文件之间的差异</a:t>
            </a:r>
            <a:endParaRPr lang="en-US" altLang="zh-CN" dirty="0" smtClean="0"/>
          </a:p>
          <a:p>
            <a:r>
              <a:rPr lang="en-US" altLang="zh-CN" dirty="0" smtClean="0"/>
              <a:t>Blob Object</a:t>
            </a:r>
            <a:r>
              <a:rPr lang="zh-CN" altLang="en-US" dirty="0" smtClean="0">
                <a:solidFill>
                  <a:srgbClr val="FF0000"/>
                </a:solidFill>
              </a:rPr>
              <a:t>不包含</a:t>
            </a:r>
            <a:r>
              <a:rPr lang="zh-CN" altLang="en-US" dirty="0" smtClean="0"/>
              <a:t>任何文件名和目录结构信息。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存储目录结构和文件名，权限等信息。</a:t>
            </a:r>
            <a:endParaRPr lang="en-US" altLang="zh-CN" dirty="0" smtClean="0"/>
          </a:p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先在</a:t>
            </a:r>
            <a:r>
              <a:rPr lang="zh-CN" altLang="en-US" dirty="0" smtClean="0">
                <a:solidFill>
                  <a:srgbClr val="FF0000"/>
                </a:solidFill>
              </a:rPr>
              <a:t>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上创建，再写入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库中</a:t>
            </a:r>
            <a:endParaRPr lang="en-US" altLang="zh-CN" dirty="0" smtClean="0"/>
          </a:p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 Tree Object</a:t>
            </a:r>
            <a:r>
              <a:rPr lang="zh-CN" altLang="en-US" dirty="0" smtClean="0"/>
              <a:t>某个</a:t>
            </a:r>
            <a:r>
              <a:rPr lang="zh-CN" altLang="en-US" dirty="0" smtClean="0">
                <a:solidFill>
                  <a:srgbClr val="FF0000"/>
                </a:solidFill>
              </a:rPr>
              <a:t>原子状态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特性总结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Hash Id</a:t>
            </a:r>
            <a:r>
              <a:rPr lang="zh-CN" altLang="en-US" dirty="0" smtClean="0"/>
              <a:t>记不住，所以有了引用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refs/heads/master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的本质就是指向某个</a:t>
            </a:r>
            <a:r>
              <a:rPr lang="en-US" altLang="zh-CN" dirty="0" smtClean="0"/>
              <a:t>Commit Object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r>
              <a:rPr lang="zh-CN" altLang="en-US" dirty="0" smtClean="0"/>
              <a:t>创建一个分支</a:t>
            </a:r>
            <a:r>
              <a:rPr lang="en-US" altLang="zh-CN" dirty="0" smtClean="0"/>
              <a:t>”test”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update-ref refs/heads/test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commit_hash_id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--pretty=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oneline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test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re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772816"/>
            <a:ext cx="7896785" cy="424847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添加引用后的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是一个特殊引用，指向当前分支的头部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最近一个</a:t>
            </a:r>
            <a:r>
              <a:rPr lang="en-US" altLang="zh-CN" dirty="0" smtClean="0"/>
              <a:t>Commit </a:t>
            </a:r>
            <a:r>
              <a:rPr lang="en-US" altLang="zh-CN" dirty="0" smtClean="0"/>
              <a:t>Object)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FF0000"/>
                </a:solidFill>
              </a:rPr>
              <a:t>切换分支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,HEAD</a:t>
            </a:r>
            <a:r>
              <a:rPr lang="zh-CN" altLang="en-US" dirty="0" smtClean="0"/>
              <a:t>中的内容会更新，指向新的分支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4" name="图片 3" descr="head-master-com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140968"/>
            <a:ext cx="67627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的分支实际上就是一个引用</a:t>
            </a:r>
            <a:endParaRPr lang="en-US" altLang="zh-CN" dirty="0" smtClean="0"/>
          </a:p>
          <a:p>
            <a:r>
              <a:rPr lang="zh-CN" altLang="en-US" dirty="0" smtClean="0"/>
              <a:t>创建新的分支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branch xxx [&lt;commit&gt;]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–b xxx [&lt;commit&gt;]</a:t>
            </a:r>
          </a:p>
          <a:p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–l</a:t>
            </a:r>
          </a:p>
          <a:p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branch –d | -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zh-CN" altLang="en-US" dirty="0"/>
              <a:t>切换分支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checkout xxx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(Branch)</a:t>
            </a:r>
            <a:r>
              <a:rPr lang="zh-CN" altLang="en-US" dirty="0" smtClean="0"/>
              <a:t>即引用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ckout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064896" cy="548923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工作区</a:t>
            </a:r>
            <a:r>
              <a:rPr lang="en-US" altLang="zh-CN" dirty="0" smtClean="0"/>
              <a:t>(Working Space)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965700" cy="4208789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9" y="1481138"/>
            <a:ext cx="7587641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92888" cy="534763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工作进行到一半，突然有一个紧急的任务要优先处理</a:t>
            </a:r>
            <a:endParaRPr lang="en-US" altLang="zh-CN" dirty="0" smtClean="0"/>
          </a:p>
          <a:p>
            <a:r>
              <a:rPr lang="zh-CN" altLang="en-US" dirty="0" smtClean="0"/>
              <a:t>没完成一个完整的功能，不能</a:t>
            </a:r>
            <a:r>
              <a:rPr lang="en-US" altLang="zh-CN" dirty="0" smtClean="0"/>
              <a:t>Commit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save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list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apply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drop xxx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pop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stash clear</a:t>
            </a:r>
            <a:endParaRPr lang="zh-CN" altLang="en-US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场景：保存临时工作（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sz="half" idx="2"/>
          </p:nvPr>
        </p:nvSpPr>
        <p:spPr>
          <a:xfrm>
            <a:off x="3707904" y="1556792"/>
            <a:ext cx="4824536" cy="4525963"/>
          </a:xfrm>
        </p:spPr>
        <p:txBody>
          <a:bodyPr/>
          <a:lstStyle/>
          <a:p>
            <a:pPr marL="10972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重置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引用到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index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r>
              <a:rPr lang="zh-CN" altLang="en-US" dirty="0" smtClean="0">
                <a:solidFill>
                  <a:srgbClr val="FF0000"/>
                </a:solidFill>
              </a:rPr>
              <a:t>覆盖工作区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–-hard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reset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–-hard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^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or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reset –-hard D~1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丢弃历史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–-hard)</a:t>
            </a:r>
            <a:endParaRPr lang="zh-CN" altLang="en-US" dirty="0"/>
          </a:p>
        </p:txBody>
      </p:sp>
      <p:pic>
        <p:nvPicPr>
          <p:cNvPr id="25" name="内容占位符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2764727" cy="4525962"/>
          </a:xfrm>
        </p:spPr>
      </p:pic>
    </p:spTree>
    <p:extLst>
      <p:ext uri="{BB962C8B-B14F-4D97-AF65-F5344CB8AC3E}">
        <p14:creationId xmlns:p14="http://schemas.microsoft.com/office/powerpoint/2010/main" val="35922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 ：修改历史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</a:t>
            </a:r>
            <a:r>
              <a:rPr lang="en-US" altLang="zh-CN" smtClean="0"/>
              <a:t> reset)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ig-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039" y="1196752"/>
            <a:ext cx="7639401" cy="481034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所有文件都存储为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只有文件内容，不包括文件名信息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通过文件内容，大小，等信息的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文件内容通过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压缩和差异化存储来节省空间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'test content'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–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1'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2'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存储文件名，权限模式，类型等信息</a:t>
            </a:r>
            <a:endParaRPr lang="en-US" altLang="zh-CN" dirty="0" smtClean="0"/>
          </a:p>
          <a:p>
            <a:r>
              <a:rPr lang="zh-CN" altLang="en-US" dirty="0" smtClean="0"/>
              <a:t>包含指向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 Tree Object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endParaRPr lang="zh-CN" altLang="en-US" dirty="0"/>
          </a:p>
        </p:txBody>
      </p:sp>
      <p:pic>
        <p:nvPicPr>
          <p:cNvPr id="4" name="图片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112568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上创建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--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cacheinfo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100644 \ 83baae61804e65cc73a7201a7252750c76066a30 test.txt</a:t>
            </a:r>
          </a:p>
          <a:p>
            <a:r>
              <a:rPr lang="en-US" altLang="zh-CN" dirty="0" smtClean="0"/>
              <a:t>--add </a:t>
            </a:r>
            <a:r>
              <a:rPr lang="zh-CN" altLang="en-US" dirty="0" smtClean="0"/>
              <a:t>将文件加入暂存区</a:t>
            </a:r>
            <a:r>
              <a:rPr lang="en-US" altLang="zh-CN" dirty="0" smtClean="0"/>
              <a:t>(index)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将数据库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/objects/)</a:t>
            </a:r>
            <a:r>
              <a:rPr lang="zh-CN" altLang="en-US" dirty="0" smtClean="0"/>
              <a:t>中的文件直接加入暂存区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cacheinfo</a:t>
            </a:r>
            <a:r>
              <a:rPr lang="en-US" altLang="zh-CN" dirty="0" smtClean="0"/>
              <a:t> &lt;mode&gt; &lt;hash&gt; &lt;filename&gt;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创建一个新的</a:t>
            </a:r>
            <a:r>
              <a:rPr lang="en-US" altLang="zh-CN" dirty="0" smtClean="0"/>
              <a:t>tree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'new file' &gt;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test.txt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update-index --add new.txt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</a:p>
          <a:p>
            <a:r>
              <a:rPr lang="zh-CN" altLang="en-US" dirty="0" smtClean="0"/>
              <a:t>把上一个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作为这个新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的子目录读入</a:t>
            </a:r>
            <a:r>
              <a:rPr lang="en-US" altLang="zh-CN" dirty="0" smtClean="0"/>
              <a:t>index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read-tree --prefix=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d8329fc1cc938780ffdd9f94e0d364e0ea74f579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write-tree</a:t>
            </a:r>
            <a:endParaRPr lang="zh-CN" altLang="en-US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在暂存区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上创建</a:t>
            </a:r>
            <a:r>
              <a:rPr lang="en-US" altLang="zh-CN" dirty="0" smtClean="0"/>
              <a:t>Tree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re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6696744" cy="454039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的最终结构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库某个</a:t>
            </a:r>
            <a:r>
              <a:rPr lang="zh-CN" altLang="en-US" dirty="0" smtClean="0">
                <a:solidFill>
                  <a:srgbClr val="FF0000"/>
                </a:solidFill>
              </a:rPr>
              <a:t>原子</a:t>
            </a:r>
            <a:r>
              <a:rPr lang="en-US" altLang="zh-CN" dirty="0" smtClean="0"/>
              <a:t>(atomic)</a:t>
            </a:r>
            <a:r>
              <a:rPr lang="zh-CN" altLang="en-US" dirty="0" smtClean="0"/>
              <a:t>状态的快照</a:t>
            </a:r>
            <a:r>
              <a:rPr lang="en-US" altLang="zh-CN" dirty="0" smtClean="0"/>
              <a:t>(Snapshot)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Tree Object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commit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'first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d8329f</a:t>
            </a:r>
          </a:p>
          <a:p>
            <a:r>
              <a:rPr lang="zh-CN" altLang="en-US" dirty="0" smtClean="0"/>
              <a:t>再创建两个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，分别指向前一个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parent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'second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0155eb -p fdf4fc3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'third commit'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commit-tree 3c4e9c -p cac0cab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log –stat 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last_commit_id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pitchFamily="34" charset="0"/>
          <a:buChar char="•"/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4556</TotalTime>
  <Words>770</Words>
  <Application>Microsoft Office PowerPoint</Application>
  <PresentationFormat>全屏显示(4:3)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Git</vt:lpstr>
      <vt:lpstr>工作流简介</vt:lpstr>
      <vt:lpstr>Git系统结构</vt:lpstr>
      <vt:lpstr>Blob Object</vt:lpstr>
      <vt:lpstr>Tree Object</vt:lpstr>
      <vt:lpstr>在暂存区(index)上创建Tree Object</vt:lpstr>
      <vt:lpstr>在暂存区(index)上创建Tree Object</vt:lpstr>
      <vt:lpstr>两个Tree Object的最终结构</vt:lpstr>
      <vt:lpstr>Commit Object</vt:lpstr>
      <vt:lpstr>Commit Object包含的信息</vt:lpstr>
      <vt:lpstr>Commit, Tree, Blob之间的关系</vt:lpstr>
      <vt:lpstr>Git Object 特性总结</vt:lpstr>
      <vt:lpstr>refs</vt:lpstr>
      <vt:lpstr>添加引用后的Git库</vt:lpstr>
      <vt:lpstr>HEAD 标记</vt:lpstr>
      <vt:lpstr>分支(Branch)即引用</vt:lpstr>
      <vt:lpstr>工作区(Working Space)与Checkout</vt:lpstr>
      <vt:lpstr>工作流详解</vt:lpstr>
      <vt:lpstr>Diff详解</vt:lpstr>
      <vt:lpstr>场景：保存临时工作（git stash）</vt:lpstr>
      <vt:lpstr>场景: 丢弃历史 (git reset –-hard)</vt:lpstr>
      <vt:lpstr>场景 ：修改历史(git reset)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mediavN879</dc:creator>
  <cp:lastModifiedBy>tyg</cp:lastModifiedBy>
  <cp:revision>111</cp:revision>
  <dcterms:created xsi:type="dcterms:W3CDTF">2012-10-15T07:19:03Z</dcterms:created>
  <dcterms:modified xsi:type="dcterms:W3CDTF">2012-10-21T18:17:17Z</dcterms:modified>
</cp:coreProperties>
</file>