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7" r:id="rId3"/>
    <p:sldId id="288" r:id="rId4"/>
    <p:sldId id="272" r:id="rId5"/>
    <p:sldId id="283" r:id="rId6"/>
    <p:sldId id="284" r:id="rId7"/>
    <p:sldId id="285" r:id="rId8"/>
    <p:sldId id="286" r:id="rId9"/>
    <p:sldId id="290" r:id="rId10"/>
    <p:sldId id="291" r:id="rId11"/>
    <p:sldId id="294" r:id="rId12"/>
    <p:sldId id="292" r:id="rId13"/>
    <p:sldId id="257" r:id="rId14"/>
    <p:sldId id="258" r:id="rId15"/>
    <p:sldId id="259" r:id="rId16"/>
    <p:sldId id="263" r:id="rId17"/>
    <p:sldId id="264" r:id="rId18"/>
    <p:sldId id="265" r:id="rId19"/>
    <p:sldId id="260" r:id="rId20"/>
    <p:sldId id="266" r:id="rId21"/>
    <p:sldId id="267" r:id="rId22"/>
    <p:sldId id="261" r:id="rId23"/>
    <p:sldId id="262" r:id="rId24"/>
    <p:sldId id="268" r:id="rId25"/>
    <p:sldId id="269" r:id="rId26"/>
    <p:sldId id="274" r:id="rId27"/>
    <p:sldId id="270" r:id="rId28"/>
    <p:sldId id="271" r:id="rId29"/>
    <p:sldId id="273" r:id="rId30"/>
    <p:sldId id="281" r:id="rId31"/>
    <p:sldId id="282" r:id="rId32"/>
    <p:sldId id="276" r:id="rId33"/>
    <p:sldId id="277" r:id="rId34"/>
    <p:sldId id="278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654347-E504-40AB-997A-8129A3429E00}">
          <p14:sldIdLst>
            <p14:sldId id="256"/>
            <p14:sldId id="287"/>
            <p14:sldId id="288"/>
            <p14:sldId id="272"/>
            <p14:sldId id="283"/>
            <p14:sldId id="284"/>
            <p14:sldId id="285"/>
            <p14:sldId id="286"/>
            <p14:sldId id="290"/>
            <p14:sldId id="291"/>
            <p14:sldId id="294"/>
            <p14:sldId id="292"/>
            <p14:sldId id="257"/>
            <p14:sldId id="258"/>
            <p14:sldId id="259"/>
            <p14:sldId id="263"/>
            <p14:sldId id="264"/>
            <p14:sldId id="265"/>
            <p14:sldId id="260"/>
            <p14:sldId id="266"/>
            <p14:sldId id="267"/>
            <p14:sldId id="261"/>
            <p14:sldId id="262"/>
            <p14:sldId id="268"/>
            <p14:sldId id="269"/>
            <p14:sldId id="274"/>
            <p14:sldId id="270"/>
            <p14:sldId id="271"/>
            <p14:sldId id="273"/>
            <p14:sldId id="281"/>
            <p14:sldId id="282"/>
            <p14:sldId id="276"/>
            <p14:sldId id="277"/>
            <p14:sldId id="27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09" autoAdjust="0"/>
  </p:normalViewPr>
  <p:slideViewPr>
    <p:cSldViewPr>
      <p:cViewPr varScale="1">
        <p:scale>
          <a:sx n="71" d="100"/>
          <a:sy n="71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nician/d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vn-demo.googlecode.com/sv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主题分支与合并</a:t>
            </a:r>
            <a:r>
              <a:rPr lang="en-US" altLang="zh-CN" dirty="0" smtClean="0"/>
              <a:t>1(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merge)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3"/>
            <a:ext cx="8208912" cy="5123293"/>
          </a:xfrm>
        </p:spPr>
      </p:pic>
    </p:spTree>
    <p:extLst>
      <p:ext uri="{BB962C8B-B14F-4D97-AF65-F5344CB8AC3E}">
        <p14:creationId xmlns:p14="http://schemas.microsoft.com/office/powerpoint/2010/main" val="38426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4685"/>
            <a:ext cx="8208912" cy="575331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快进</a:t>
            </a:r>
            <a:r>
              <a:rPr lang="en-US" altLang="zh-CN" dirty="0" smtClean="0"/>
              <a:t>(fast-forward)</a:t>
            </a:r>
            <a:r>
              <a:rPr lang="zh-CN" altLang="en-US" dirty="0" smtClean="0"/>
              <a:t>与非快进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场景：主题分支与合并</a:t>
            </a:r>
            <a:r>
              <a:rPr lang="en-US" altLang="zh-CN" dirty="0" smtClean="0"/>
              <a:t>2(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cherry-pick)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71675"/>
            <a:ext cx="8136904" cy="5459013"/>
          </a:xfrm>
        </p:spPr>
      </p:pic>
    </p:spTree>
    <p:extLst>
      <p:ext uri="{BB962C8B-B14F-4D97-AF65-F5344CB8AC3E}">
        <p14:creationId xmlns:p14="http://schemas.microsoft.com/office/powerpoint/2010/main" val="23724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上创建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--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cacheinfo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100644 \ 83baae61804e65cc73a7201a7252750c76066a30 test.txt</a:t>
            </a:r>
          </a:p>
          <a:p>
            <a:r>
              <a:rPr lang="en-US" altLang="zh-CN" dirty="0" smtClean="0"/>
              <a:t>--add </a:t>
            </a:r>
            <a:r>
              <a:rPr lang="zh-CN" altLang="en-US" dirty="0" smtClean="0"/>
              <a:t>将文件加入暂存区</a:t>
            </a:r>
            <a:r>
              <a:rPr lang="en-US" altLang="zh-CN" dirty="0" smtClean="0"/>
              <a:t>(index)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将数据库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/objects/)</a:t>
            </a:r>
            <a:r>
              <a:rPr lang="zh-CN" altLang="en-US" dirty="0" smtClean="0"/>
              <a:t>中的文件直接加入暂存区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&lt;mode&gt; &lt;hash&gt; &lt;filename&gt;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</a:t>
            </a:r>
            <a:r>
              <a:rPr lang="en-US" altLang="zh-CN" dirty="0" smtClean="0"/>
              <a:t>tree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'new file' &gt;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test.txt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</a:p>
          <a:p>
            <a:r>
              <a:rPr lang="zh-CN" altLang="en-US" dirty="0" smtClean="0"/>
              <a:t>把上一个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作为这个新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的子目录读入</a:t>
            </a:r>
            <a:r>
              <a:rPr lang="en-US" altLang="zh-CN" dirty="0" smtClean="0"/>
              <a:t>index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read-tree --prefix=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d8329fc1cc938780ffdd9f94e0d364e0ea74f579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re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696744" cy="454039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的最终结构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库某个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r>
              <a:rPr lang="en-US" altLang="zh-CN" dirty="0" smtClean="0"/>
              <a:t>(atomic)</a:t>
            </a:r>
            <a:r>
              <a:rPr lang="zh-CN" altLang="en-US" dirty="0" smtClean="0"/>
              <a:t>状态的快照</a:t>
            </a:r>
            <a:r>
              <a:rPr lang="en-US" altLang="zh-CN" dirty="0" smtClean="0"/>
              <a:t>(Snapshot)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commit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'first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d8329f</a:t>
            </a:r>
          </a:p>
          <a:p>
            <a:r>
              <a:rPr lang="zh-CN" altLang="en-US" dirty="0" smtClean="0"/>
              <a:t>再创建两个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，分别指向前一个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parent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'second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0155eb -p fdf4fc3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'third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3c4e9c -p cac0cab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–stat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last_commit_id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mkdir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test.git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test.git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“test” &gt; test.txt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add 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 –m “initial commit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“v2” &gt;&gt; test.txt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add .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 –m “second commit”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8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 = </a:t>
            </a:r>
            <a:r>
              <a:rPr lang="en-US" altLang="zh-CN" dirty="0" err="1" smtClean="0"/>
              <a:t>TreeId+ParentId+Author+Committer+TimeStamp+Commit</a:t>
            </a:r>
            <a:r>
              <a:rPr lang="en-US" altLang="zh-CN" dirty="0" smtClean="0"/>
              <a:t> Message</a:t>
            </a:r>
          </a:p>
          <a:p>
            <a:r>
              <a:rPr lang="en-US" altLang="zh-CN" dirty="0" smtClean="0"/>
              <a:t>Sha1(“commit “+</a:t>
            </a:r>
            <a:r>
              <a:rPr lang="en-US" altLang="zh-CN" dirty="0" err="1" smtClean="0"/>
              <a:t>Info.size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＋</a:t>
            </a:r>
            <a:r>
              <a:rPr lang="en-US" altLang="zh-CN" dirty="0" smtClean="0"/>
              <a:t>”\0”+Info)</a:t>
            </a:r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没有变化，但是时间戳或者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内容发生变化，也会生成一个完全不同的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包含的信息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mm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7056784" cy="50526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Commit, Tree, Blob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都是不可修改的</a:t>
            </a:r>
            <a:r>
              <a:rPr lang="en-US" altLang="zh-CN" dirty="0" smtClean="0"/>
              <a:t>(Immutable)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的形式存储在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发生变化，就视为一个全新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，不同于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的存储文件之间的差异</a:t>
            </a:r>
            <a:endParaRPr lang="en-US" altLang="zh-CN" dirty="0" smtClean="0"/>
          </a:p>
          <a:p>
            <a:r>
              <a:rPr lang="en-US" altLang="zh-CN" dirty="0" smtClean="0"/>
              <a:t>Blob Object</a:t>
            </a:r>
            <a:r>
              <a:rPr lang="zh-CN" altLang="en-US" dirty="0" smtClean="0">
                <a:solidFill>
                  <a:srgbClr val="FF0000"/>
                </a:solidFill>
              </a:rPr>
              <a:t>不包含</a:t>
            </a:r>
            <a:r>
              <a:rPr lang="zh-CN" altLang="en-US" dirty="0" smtClean="0"/>
              <a:t>任何文件名和目录结构信息。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存储目录结构和文件名，权限等信息。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先在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上创建，再写入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 Tree Object</a:t>
            </a:r>
            <a:r>
              <a:rPr lang="zh-CN" altLang="en-US" dirty="0" smtClean="0"/>
              <a:t>某个</a:t>
            </a:r>
            <a:r>
              <a:rPr lang="zh-CN" altLang="en-US" dirty="0" smtClean="0">
                <a:solidFill>
                  <a:srgbClr val="FF0000"/>
                </a:solidFill>
              </a:rPr>
              <a:t>原子状态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特性总结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Hash Id</a:t>
            </a:r>
            <a:r>
              <a:rPr lang="zh-CN" altLang="en-US" dirty="0" smtClean="0"/>
              <a:t>记不住，所以有了引用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refs/heads/master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的本质就是指向某个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zh-CN" altLang="en-US" dirty="0" smtClean="0"/>
              <a:t>创建一个分支</a:t>
            </a:r>
            <a:r>
              <a:rPr lang="en-US" altLang="zh-CN" dirty="0" smtClean="0"/>
              <a:t>”test”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refs/heads/test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--pretty=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oneline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test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e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72816"/>
            <a:ext cx="7896785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添加引用后的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是一个特殊引用，指向当前分支的头部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最近一个</a:t>
            </a:r>
            <a:r>
              <a:rPr lang="en-US" altLang="zh-CN" dirty="0" smtClean="0"/>
              <a:t>Commit Object)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FF0000"/>
                </a:solidFill>
              </a:rPr>
              <a:t>切换分支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,HEAD</a:t>
            </a:r>
            <a:r>
              <a:rPr lang="zh-CN" altLang="en-US" dirty="0" smtClean="0"/>
              <a:t>中的内容会更新，指向新的分支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4" name="图片 3" descr="head-master-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140968"/>
            <a:ext cx="67627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的分支实际上就是一个引用</a:t>
            </a:r>
            <a:endParaRPr lang="en-US" altLang="zh-CN" dirty="0" smtClean="0"/>
          </a:p>
          <a:p>
            <a:r>
              <a:rPr lang="zh-CN" altLang="en-US" dirty="0" smtClean="0"/>
              <a:t>创建新的分支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branch xxx [&lt;commit&gt;]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–b xxx [&lt;commit&gt;]</a:t>
            </a:r>
          </a:p>
          <a:p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–l</a:t>
            </a:r>
          </a:p>
          <a:p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–d | -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zh-CN" altLang="en-US" dirty="0"/>
              <a:t>切换分支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xxx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(Branch)</a:t>
            </a:r>
            <a:r>
              <a:rPr lang="zh-CN" altLang="en-US" dirty="0" smtClean="0"/>
              <a:t>即引用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ckou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064896" cy="548923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Space)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65700" cy="420878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9" y="1481138"/>
            <a:ext cx="7587641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dirty="0"/>
              <a:t>直接克隆版本库</a:t>
            </a:r>
            <a:endParaRPr lang="en-US" altLang="zh-CN" sz="2500" dirty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clone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https://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github.com/texnician/demo</a:t>
            </a:r>
            <a:endParaRPr lang="en-US" altLang="zh-CN" sz="19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500" dirty="0"/>
              <a:t>手动添加远程版本</a:t>
            </a:r>
            <a:r>
              <a:rPr lang="zh-CN" altLang="en-US" sz="2500" dirty="0" smtClean="0"/>
              <a:t>库</a:t>
            </a:r>
            <a:endParaRPr lang="en-US" altLang="zh-CN" sz="2500" dirty="0" smtClean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demo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cd demo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remote add origin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https://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github.com/texnician/demo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pull origin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master</a:t>
            </a:r>
          </a:p>
          <a:p>
            <a:pPr>
              <a:lnSpc>
                <a:spcPct val="90000"/>
              </a:lnSpc>
            </a:pPr>
            <a:r>
              <a:rPr lang="zh-CN" altLang="en-US" sz="2500" dirty="0" smtClean="0"/>
              <a:t>进行本地操作，</a:t>
            </a:r>
            <a:r>
              <a:rPr lang="en-US" altLang="zh-CN" sz="2500" dirty="0" smtClean="0"/>
              <a:t>push</a:t>
            </a:r>
            <a:r>
              <a:rPr lang="zh-CN" altLang="en-US" sz="2500" dirty="0" smtClean="0"/>
              <a:t>到远程版本库</a:t>
            </a:r>
            <a:endParaRPr lang="en-US" altLang="zh-CN" sz="2500" dirty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push origin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push origin &lt;branch name&gt;</a:t>
            </a:r>
          </a:p>
          <a:p>
            <a:pPr>
              <a:lnSpc>
                <a:spcPct val="90000"/>
              </a:lnSpc>
            </a:pP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3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场景：主题分支与合并</a:t>
            </a:r>
            <a:r>
              <a:rPr lang="en-US" altLang="zh-CN" dirty="0" smtClean="0"/>
              <a:t>3(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5"/>
            <a:ext cx="8568952" cy="5161713"/>
          </a:xfrm>
        </p:spPr>
      </p:pic>
    </p:spTree>
    <p:extLst>
      <p:ext uri="{BB962C8B-B14F-4D97-AF65-F5344CB8AC3E}">
        <p14:creationId xmlns:p14="http://schemas.microsoft.com/office/powerpoint/2010/main" val="32064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hotfix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3"/>
            <a:ext cx="8064896" cy="5679852"/>
          </a:xfrm>
        </p:spPr>
      </p:pic>
    </p:spTree>
    <p:extLst>
      <p:ext uri="{BB962C8B-B14F-4D97-AF65-F5344CB8AC3E}">
        <p14:creationId xmlns:p14="http://schemas.microsoft.com/office/powerpoint/2010/main" val="32956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sz="half" idx="2"/>
          </p:nvPr>
        </p:nvSpPr>
        <p:spPr>
          <a:xfrm>
            <a:off x="3707904" y="1556792"/>
            <a:ext cx="4824536" cy="4525963"/>
          </a:xfrm>
        </p:spPr>
        <p:txBody>
          <a:bodyPr/>
          <a:lstStyle/>
          <a:p>
            <a:r>
              <a:rPr lang="zh-CN" altLang="en-US" dirty="0"/>
              <a:t>完全丢弃</a:t>
            </a:r>
            <a:r>
              <a:rPr lang="en-US" altLang="zh-CN" dirty="0"/>
              <a:t>D commit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覆盖工作区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–-hard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–-hard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–-hard D~1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我搞砸了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–-hard)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764727" cy="4525962"/>
          </a:xfrm>
        </p:spPr>
      </p:pic>
    </p:spTree>
    <p:extLst>
      <p:ext uri="{BB962C8B-B14F-4D97-AF65-F5344CB8AC3E}">
        <p14:creationId xmlns:p14="http://schemas.microsoft.com/office/powerpoint/2010/main" val="3592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4" y="1481138"/>
            <a:ext cx="3329672" cy="4525962"/>
          </a:xfrm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用于修复最近一次提交</a:t>
            </a: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暂存</a:t>
            </a:r>
            <a:r>
              <a:rPr lang="zh-CN" altLang="en-US" dirty="0" smtClean="0">
                <a:solidFill>
                  <a:srgbClr val="FF0000"/>
                </a:solidFill>
              </a:rPr>
              <a:t>区和工作区的内容不变，仍然为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D~1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 --amend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 ：修改历史</a:t>
            </a:r>
            <a:r>
              <a:rPr lang="en-US" altLang="zh-CN" dirty="0" smtClean="0"/>
              <a:t>1(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--soft)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可用于合并几个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覆盖暂存区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工作区保持不变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HEAD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^^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HEAD~2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B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场景：修改历史</a:t>
            </a:r>
            <a:r>
              <a:rPr lang="en-US" altLang="zh-CN" dirty="0" smtClean="0"/>
              <a:t>2(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reset)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2" y="1481138"/>
            <a:ext cx="2762975" cy="4525962"/>
          </a:xfrm>
        </p:spPr>
      </p:pic>
    </p:spTree>
    <p:extLst>
      <p:ext uri="{BB962C8B-B14F-4D97-AF65-F5344CB8AC3E}">
        <p14:creationId xmlns:p14="http://schemas.microsoft.com/office/powerpoint/2010/main" val="2687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903431" cy="4896544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rebase + </a:t>
            </a:r>
            <a:r>
              <a:rPr lang="en-US" altLang="zh-CN" dirty="0" err="1" smtClean="0"/>
              <a:t>dcommit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8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17" y="1481138"/>
            <a:ext cx="6764765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6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7848872" cy="525128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初始化版本库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svn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-s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https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://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hlinkClick r:id="rId2"/>
              </a:rPr>
              <a:t>git-svn-demo.googlecode.com/svn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git-svn-demo.git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git-svn-demo.git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/>
              <a:t>编辑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, </a:t>
            </a:r>
            <a:r>
              <a:rPr lang="zh-CN" altLang="en-US" dirty="0"/>
              <a:t>注释掉</a:t>
            </a:r>
            <a:r>
              <a:rPr lang="zh-CN" altLang="en-US" dirty="0"/>
              <a:t>“</a:t>
            </a:r>
            <a:r>
              <a:rPr lang="en-US" altLang="zh-CN" dirty="0"/>
              <a:t>branches </a:t>
            </a:r>
            <a:r>
              <a:rPr lang="en-US" altLang="zh-CN" dirty="0"/>
              <a:t>= branches/*:refs/remotes</a:t>
            </a:r>
            <a:r>
              <a:rPr lang="en-US" altLang="zh-CN" dirty="0"/>
              <a:t>/*</a:t>
            </a:r>
            <a:r>
              <a:rPr lang="zh-CN" altLang="en-US" dirty="0"/>
              <a:t>”这</a:t>
            </a:r>
            <a:r>
              <a:rPr lang="zh-CN" altLang="en-US" dirty="0" smtClean="0"/>
              <a:t>一行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svn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fetch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fetch =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clone</a:t>
            </a:r>
          </a:p>
          <a:p>
            <a:r>
              <a:rPr lang="zh-CN" altLang="en-US" dirty="0" smtClean="0"/>
              <a:t>提交到</a:t>
            </a:r>
            <a:r>
              <a:rPr lang="en-US" altLang="zh-CN" dirty="0" err="1" smtClean="0"/>
              <a:t>svn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1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svn</a:t>
            </a: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dcommit</a:t>
            </a:r>
            <a:endParaRPr lang="en-US" altLang="zh-CN" sz="21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/>
              <a:t>Update </a:t>
            </a:r>
            <a:r>
              <a:rPr lang="en-US" altLang="zh-CN" dirty="0" err="1" smtClean="0"/>
              <a:t>svn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1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svn</a:t>
            </a:r>
            <a:r>
              <a:rPr lang="en-US" altLang="zh-CN" sz="2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rebase</a:t>
            </a:r>
            <a:endParaRPr lang="zh-CN" altLang="en-US" sz="21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SVN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/>
              <a:t> “branches = branches</a:t>
            </a:r>
            <a:r>
              <a:rPr lang="en-US" altLang="zh-CN" dirty="0" smtClean="0"/>
              <a:t>/</a:t>
            </a:r>
            <a:r>
              <a:rPr lang="zh-CN" altLang="en-US" dirty="0" smtClean="0"/>
              <a:t>*</a:t>
            </a:r>
            <a:r>
              <a:rPr lang="en-US" altLang="zh-CN" dirty="0" smtClean="0"/>
              <a:t>:refs/remotes/*”</a:t>
            </a:r>
            <a:r>
              <a:rPr lang="zh-CN" altLang="en-US" dirty="0" smtClean="0"/>
              <a:t>这一行如下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branches = branches/{b1}:refs/remotes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altLang="zh-CN" dirty="0" smtClean="0"/>
              <a:t>{b1}</a:t>
            </a:r>
            <a:r>
              <a:rPr lang="zh-CN" altLang="en-US" dirty="0" smtClean="0"/>
              <a:t>表示只获取</a:t>
            </a:r>
            <a:r>
              <a:rPr lang="en-US" altLang="zh-CN" dirty="0" smtClean="0"/>
              <a:t>b1</a:t>
            </a:r>
            <a:r>
              <a:rPr lang="zh-CN" altLang="en-US" dirty="0" smtClean="0"/>
              <a:t>分支，把要获取的分支都列在这里，“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分隔，支持通配符</a:t>
            </a:r>
            <a:endParaRPr lang="en-US" altLang="zh-CN" dirty="0" smtClean="0"/>
          </a:p>
          <a:p>
            <a:r>
              <a:rPr lang="zh-CN" altLang="en-US" dirty="0" smtClean="0"/>
              <a:t>获取分支</a:t>
            </a:r>
            <a:endParaRPr lang="en-US" altLang="zh-CN" dirty="0" smtClean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svn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fetch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根据远程</a:t>
            </a:r>
            <a:r>
              <a:rPr lang="en-US" altLang="zh-CN" dirty="0" err="1"/>
              <a:t>svn</a:t>
            </a:r>
            <a:r>
              <a:rPr lang="zh-CN" altLang="en-US" dirty="0"/>
              <a:t>的分支创建本地分支</a:t>
            </a:r>
            <a:endParaRPr lang="en-US" altLang="zh-CN" dirty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branch b1 remotes/b1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切换到</a:t>
            </a:r>
            <a:r>
              <a:rPr lang="en-US" altLang="zh-CN" dirty="0"/>
              <a:t>b1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b1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3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RBTools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endParaRPr lang="en-US" altLang="zh-CN" dirty="0" smtClean="0"/>
          </a:p>
          <a:p>
            <a:r>
              <a:rPr lang="zh-CN" altLang="en-US" dirty="0" smtClean="0"/>
              <a:t>编辑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添加如下内容</a:t>
            </a:r>
            <a:endParaRPr lang="en-US" altLang="zh-CN" dirty="0" smtClean="0"/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reviewboard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http://reviews.corp.mediav.com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reviewboard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工作进行到一半，突然有一个紧急的任务要优先处理</a:t>
            </a:r>
            <a:endParaRPr lang="en-US" altLang="zh-CN" dirty="0" smtClean="0"/>
          </a:p>
          <a:p>
            <a:r>
              <a:rPr lang="zh-CN" altLang="en-US" dirty="0" smtClean="0"/>
              <a:t>没完成一个完整的功能，不能</a:t>
            </a:r>
            <a:r>
              <a:rPr lang="en-US" altLang="zh-CN" dirty="0" smtClean="0"/>
              <a:t>Commit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save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list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apply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drop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pop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clear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场景：保存临时工作（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itchFamily="34" charset="0"/>
          <a:buChar char="•"/>
          <a:defRPr dirty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1210</Words>
  <Application>Microsoft Office PowerPoint</Application>
  <PresentationFormat>全屏显示(4:3)</PresentationFormat>
  <Paragraphs>182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聚合</vt:lpstr>
      <vt:lpstr>Git</vt:lpstr>
      <vt:lpstr>本地Git库</vt:lpstr>
      <vt:lpstr>远程git库</vt:lpstr>
      <vt:lpstr>工作流简介</vt:lpstr>
      <vt:lpstr>Git 作为svn客户端(git svn)</vt:lpstr>
      <vt:lpstr>Git SVN初始化</vt:lpstr>
      <vt:lpstr>获取svn分支</vt:lpstr>
      <vt:lpstr>Git svn 与 reviewboard</vt:lpstr>
      <vt:lpstr>场景：保存临时工作（git stash）</vt:lpstr>
      <vt:lpstr>场景: 主题分支与合并1(git merge)</vt:lpstr>
      <vt:lpstr>快进(fast-forward)与非快进</vt:lpstr>
      <vt:lpstr>场景：主题分支与合并2(git cherry-pick)</vt:lpstr>
      <vt:lpstr>Git系统结构</vt:lpstr>
      <vt:lpstr>Blob Object</vt:lpstr>
      <vt:lpstr>Tree Object</vt:lpstr>
      <vt:lpstr>在暂存区(index)上创建Tree Object</vt:lpstr>
      <vt:lpstr>在暂存区(index)上创建Tree Object</vt:lpstr>
      <vt:lpstr>两个Tree Object的最终结构</vt:lpstr>
      <vt:lpstr>Commit Object</vt:lpstr>
      <vt:lpstr>Commit Object包含的信息</vt:lpstr>
      <vt:lpstr>Commit, Tree, Blob之间的关系</vt:lpstr>
      <vt:lpstr>Git Object 特性总结</vt:lpstr>
      <vt:lpstr>refs</vt:lpstr>
      <vt:lpstr>添加引用后的Git库</vt:lpstr>
      <vt:lpstr>HEAD 标记</vt:lpstr>
      <vt:lpstr>分支(Branch)即引用</vt:lpstr>
      <vt:lpstr>工作区(Working Space)与Checkout</vt:lpstr>
      <vt:lpstr>工作流详解</vt:lpstr>
      <vt:lpstr>Diff详解</vt:lpstr>
      <vt:lpstr>场景：主题分支与合并3(git rebase)</vt:lpstr>
      <vt:lpstr>场景: hotfix合并</vt:lpstr>
      <vt:lpstr>场景: 我搞砸了 (git reset –-hard)</vt:lpstr>
      <vt:lpstr>场景 ：修改历史1(git reset --soft)</vt:lpstr>
      <vt:lpstr>场景：修改历史2(git reset)</vt:lpstr>
      <vt:lpstr>git svn rebase + dcommit原理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tyg</cp:lastModifiedBy>
  <cp:revision>183</cp:revision>
  <dcterms:created xsi:type="dcterms:W3CDTF">2012-10-15T07:19:03Z</dcterms:created>
  <dcterms:modified xsi:type="dcterms:W3CDTF">2012-10-24T18:27:57Z</dcterms:modified>
</cp:coreProperties>
</file>