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1" r:id="rId12"/>
    <p:sldId id="26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mm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7056784" cy="50526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Commit, Tree, Blob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都是不可修改的</a:t>
            </a:r>
            <a:r>
              <a:rPr lang="en-US" altLang="zh-CN" dirty="0" smtClean="0"/>
              <a:t>(Immutable)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的形式存储在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发生变化，就视为一个全新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，不同于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的存储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之间的差异</a:t>
            </a:r>
            <a:endParaRPr lang="en-US" altLang="zh-CN" dirty="0" smtClean="0"/>
          </a:p>
          <a:p>
            <a:r>
              <a:rPr lang="en-US" altLang="zh-CN" dirty="0" smtClean="0"/>
              <a:t>Blob Object</a:t>
            </a:r>
            <a:r>
              <a:rPr lang="zh-CN" altLang="en-US" dirty="0" smtClean="0">
                <a:solidFill>
                  <a:srgbClr val="FF0000"/>
                </a:solidFill>
              </a:rPr>
              <a:t>不包含</a:t>
            </a:r>
            <a:r>
              <a:rPr lang="zh-CN" altLang="en-US" dirty="0" smtClean="0"/>
              <a:t>任何文件名和目录结构信息。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存储目录结构和文件名，权限等信息。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先在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上创建，再写入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 Tree Object</a:t>
            </a:r>
            <a:r>
              <a:rPr lang="zh-CN" altLang="en-US" dirty="0" smtClean="0"/>
              <a:t>某个</a:t>
            </a:r>
            <a:r>
              <a:rPr lang="zh-CN" altLang="en-US" dirty="0" smtClean="0">
                <a:solidFill>
                  <a:srgbClr val="FF0000"/>
                </a:solidFill>
              </a:rPr>
              <a:t>原子状态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特性总结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Hash Id</a:t>
            </a:r>
            <a:r>
              <a:rPr lang="zh-CN" altLang="en-US" dirty="0" smtClean="0"/>
              <a:t>记</a:t>
            </a:r>
            <a:r>
              <a:rPr lang="zh-CN" altLang="en-US" dirty="0" smtClean="0"/>
              <a:t>不住，所以有了引用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refs/heads/master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的本质就是指向某个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 smtClean="0"/>
              <a:t>创建一个分支</a:t>
            </a:r>
            <a:r>
              <a:rPr lang="en-US" altLang="zh-CN" dirty="0" smtClean="0"/>
              <a:t>”test”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update-ref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refs/heads/test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--pretty=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oneline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test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e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72816"/>
            <a:ext cx="7896785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添加引用后的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是一个特殊引用，指向当前分支的头部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最后一次</a:t>
            </a:r>
            <a:r>
              <a:rPr lang="en-US" altLang="zh-CN" dirty="0" smtClean="0"/>
              <a:t>Commit Object)</a:t>
            </a:r>
          </a:p>
          <a:p>
            <a:r>
              <a:rPr lang="zh-CN" altLang="en-US" dirty="0" smtClean="0"/>
              <a:t>当切换分支后</a:t>
            </a:r>
            <a:r>
              <a:rPr lang="en-US" altLang="zh-CN" dirty="0" smtClean="0"/>
              <a:t>,HEAD</a:t>
            </a:r>
            <a:r>
              <a:rPr lang="zh-CN" altLang="en-US" dirty="0" smtClean="0"/>
              <a:t>中的内容会更新，指向新的分支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.. ..</a:t>
            </a:r>
            <a:r>
              <a:rPr lang="en-US" altLang="zh-CN" dirty="0" smtClean="0"/>
              <a:t> ..</a:t>
            </a:r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FF0000"/>
                </a:solidFill>
              </a:rPr>
              <a:t>切换分支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4" name="图片 3" descr="head-master-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140968"/>
            <a:ext cx="67627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ckou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064896" cy="548923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Space)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上创建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--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cacheinfo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100644 \ 83baae61804e65cc73a7201a7252750c76066a30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test.txt</a:t>
            </a:r>
          </a:p>
          <a:p>
            <a:r>
              <a:rPr lang="en-US" altLang="zh-CN" dirty="0" smtClean="0"/>
              <a:t>--add </a:t>
            </a:r>
            <a:r>
              <a:rPr lang="zh-CN" altLang="en-US" dirty="0" smtClean="0"/>
              <a:t>将文件加入暂存区</a:t>
            </a:r>
            <a:r>
              <a:rPr lang="en-US" altLang="zh-CN" dirty="0" smtClean="0"/>
              <a:t>(index)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将数据库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/objects/)</a:t>
            </a:r>
            <a:r>
              <a:rPr lang="zh-CN" altLang="en-US" dirty="0" smtClean="0"/>
              <a:t>中的文件直接加入暂存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&lt;mode&gt; &lt;hash&gt; &lt;filename&gt;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</a:t>
            </a:r>
            <a:r>
              <a:rPr lang="en-US" altLang="zh-CN" dirty="0" smtClean="0"/>
              <a:t>tree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'new file' &gt;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test.txt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</a:p>
          <a:p>
            <a:r>
              <a:rPr lang="zh-CN" altLang="en-US" dirty="0" smtClean="0"/>
              <a:t>把上一个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作为这个新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的子目录读入</a:t>
            </a:r>
            <a:r>
              <a:rPr lang="en-US" altLang="zh-CN" dirty="0" smtClean="0"/>
              <a:t>index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read-tree --prefix=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d8329fc1cc938780ffdd9f94e0d364e0ea74f579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re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696744" cy="454039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的最终结构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库某个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r>
              <a:rPr lang="en-US" altLang="zh-CN" dirty="0" smtClean="0"/>
              <a:t>(atomic)</a:t>
            </a:r>
            <a:r>
              <a:rPr lang="zh-CN" altLang="en-US" dirty="0" smtClean="0"/>
              <a:t>状态的快照</a:t>
            </a:r>
            <a:r>
              <a:rPr lang="en-US" altLang="zh-CN" dirty="0" smtClean="0"/>
              <a:t>(Snapshot)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commit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'first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d8329f</a:t>
            </a:r>
          </a:p>
          <a:p>
            <a:r>
              <a:rPr lang="zh-CN" altLang="en-US" dirty="0" smtClean="0"/>
              <a:t>再创建两个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，分别指向前一个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parent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'second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0155eb -p fdf4fc3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'third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3c4e9c -p cac0cab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–stat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last_commit_id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 = </a:t>
            </a:r>
            <a:r>
              <a:rPr lang="en-US" altLang="zh-CN" dirty="0" err="1" smtClean="0"/>
              <a:t>TreeId+ParentId+Author+Committer+TimeStamp+Commit</a:t>
            </a:r>
            <a:r>
              <a:rPr lang="en-US" altLang="zh-CN" dirty="0" smtClean="0"/>
              <a:t> Message</a:t>
            </a:r>
          </a:p>
          <a:p>
            <a:r>
              <a:rPr lang="en-US" altLang="zh-CN" dirty="0" smtClean="0"/>
              <a:t>Sha1(“commit “+</a:t>
            </a:r>
            <a:r>
              <a:rPr lang="en-US" altLang="zh-CN" dirty="0" err="1" smtClean="0"/>
              <a:t>Info.size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＋</a:t>
            </a:r>
            <a:r>
              <a:rPr lang="en-US" altLang="zh-CN" dirty="0" smtClean="0"/>
              <a:t>”\0”+Info)</a:t>
            </a:r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没有变化，但是时间戳或者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内容发生变化，也会生成一个完全不同的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包含的信息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3068</TotalTime>
  <Words>591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Git</vt:lpstr>
      <vt:lpstr>Git系统结构</vt:lpstr>
      <vt:lpstr>Blob Object</vt:lpstr>
      <vt:lpstr>Tree Object</vt:lpstr>
      <vt:lpstr>在暂存区(index)上创建Tree Object</vt:lpstr>
      <vt:lpstr>在暂存区(index)上创建Tree Object</vt:lpstr>
      <vt:lpstr>两个Tree Object的最终结构</vt:lpstr>
      <vt:lpstr>Commit Object</vt:lpstr>
      <vt:lpstr>Commit Object包含的信息</vt:lpstr>
      <vt:lpstr>Commit, Tree, Blob之间的关系</vt:lpstr>
      <vt:lpstr>Git Object 特性总结</vt:lpstr>
      <vt:lpstr>refs</vt:lpstr>
      <vt:lpstr>添加引用后的Git库</vt:lpstr>
      <vt:lpstr>HEAD 标记</vt:lpstr>
      <vt:lpstr>工作区(Working Space)与Checkout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mediavN879</cp:lastModifiedBy>
  <cp:revision>84</cp:revision>
  <dcterms:created xsi:type="dcterms:W3CDTF">2012-10-15T07:19:03Z</dcterms:created>
  <dcterms:modified xsi:type="dcterms:W3CDTF">2012-10-17T10:27:33Z</dcterms:modified>
</cp:coreProperties>
</file>