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Hello, World!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python-pptx was here!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t> Bullet Point 1</a:t>
            </a:r>
          </a:p>
          <a:p>
            <a:pPr algn="l"/>
            <a:r>
              <a:t> Bullet Point 2</a:t>
            </a:r>
          </a:p>
          <a:p>
            <a:pPr algn="l"/>
            <a:r>
              <a:t> Bullet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t> Bullet Point A</a:t>
            </a:r>
          </a:p>
          <a:p>
            <a:pPr algn="l"/>
            <a:r>
              <a:t> Bullet Point 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t> Single Bullet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