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800" b="1">
                <a:latin typeface="Dosis SemiBold"/>
              </a:rPr>
              <a:t>Make With SOLIDWORKS!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3600" b="1">
                <a:latin typeface="Dosis SemiBold"/>
              </a:rPr>
              <a:t>TTU Library Emerging Tech Workshop</a:t>
            </a:r>
          </a:p>
          <a:p>
            <a:r>
              <a:t>Instructor Sean Scully</a:t>
            </a:r>
          </a:p>
          <a:p/>
          <a:p>
            <a: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latin typeface="Dosis SemiBold"/>
              </a:rPr>
              <a:t>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3200" b="1">
                <a:latin typeface="Dosis SemiBold"/>
              </a:rPr>
              <a:t>plier tutorial</a:t>
            </a:r>
          </a:p>
          <a:p>
            <a:pPr algn="l"/>
            <a:r>
              <a:rPr sz="3200" b="1">
                <a:latin typeface="Dosis SemiBold"/>
              </a:rPr>
              <a:t>https://www.youtube.com/watch?v=2mN7m2G5kCI&amp;list=PLiKqXuECiKNK9bUR2xWG4Ox_AVK-jBbt9</a:t>
            </a:r>
          </a:p>
          <a:p>
            <a:pPr algn="l"/>
            <a:r>
              <a:rPr sz="3200" b="1">
                <a:latin typeface="Dosis SemiBold"/>
              </a:rPr>
              <a:t>Solidworks Youtube Channel</a:t>
            </a:r>
          </a:p>
          <a:p>
            <a:pPr algn="l"/>
            <a:r>
              <a:rPr sz="3200" b="1">
                <a:latin typeface="Dosis SemiBold"/>
              </a:rPr>
              <a:t>https://www.youtube.com/@solidworks/playlists</a:t>
            </a:r>
          </a:p>
          <a:p>
            <a:pPr algn="l"/>
          </a:p>
          <a:p>
            <a:pPr algn="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latin typeface="Dosis SemiBold"/>
              </a:rPr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3200" b="1">
                <a:latin typeface="Dosis SemiBold"/>
              </a:rPr>
              <a:t>new for 2025</a:t>
            </a:r>
          </a:p>
          <a:p>
            <a:pPr algn="l"/>
            <a:r>
              <a:rPr sz="3200" b="1">
                <a:latin typeface="Dosis SemiBold"/>
              </a:rPr>
              <a:t>https://www.solidworks.com/product/whats-new#brick--7869--default--en</a:t>
            </a:r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latin typeface="Dosis SemiBold"/>
              </a:rPr>
              <a:t>Slide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3200" b="1">
                <a:latin typeface="Dosis SemiBold"/>
              </a:rPr>
              <a:t>Bullet Point 1</a:t>
            </a:r>
          </a:p>
          <a:p>
            <a:pPr algn="l" lvl="1"/>
            <a:r>
              <a:rPr sz="3200" b="1">
                <a:latin typeface="Dosis SemiBold"/>
              </a:rPr>
              <a:t>Bullet Point 1.1</a:t>
            </a:r>
          </a:p>
          <a:p>
            <a:pPr algn="l" lvl="2"/>
            <a:r>
              <a:rPr sz="3200" b="1">
                <a:latin typeface="Dosis SemiBold"/>
              </a:rPr>
              <a:t>Bullet Point 1.2</a:t>
            </a:r>
          </a:p>
          <a:p>
            <a:pPr algn="l"/>
            <a:r>
              <a:rPr sz="3200" b="1">
                <a:latin typeface="Dosis SemiBold"/>
              </a:rPr>
              <a:t>Bullet Point 2</a:t>
            </a:r>
          </a:p>
          <a:p>
            <a:pPr algn="l" lvl="1"/>
            <a:r>
              <a:rPr sz="3200" b="1">
                <a:latin typeface="Dosis SemiBold"/>
              </a:rPr>
              <a:t>Bullet Point 2.1</a:t>
            </a:r>
          </a:p>
          <a:p>
            <a:pPr algn="l" lvl="2"/>
            <a:r>
              <a:rPr sz="3200" b="1">
                <a:latin typeface="Dosis SemiBold"/>
              </a:rPr>
              <a:t>Bullet Point 2.2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latin typeface="Dosis SemiBold"/>
              </a:rPr>
              <a:t>Slide Title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3200" b="1">
                <a:latin typeface="Dosis SemiBold"/>
              </a:rPr>
              <a:t>Bullet Point 1</a:t>
            </a:r>
          </a:p>
          <a:p>
            <a:pPr algn="l" lvl="1"/>
            <a:r>
              <a:rPr sz="3200" b="1">
                <a:latin typeface="Dosis SemiBold"/>
              </a:rPr>
              <a:t>Bullet Point 1.1</a:t>
            </a:r>
          </a:p>
          <a:p>
            <a:pPr algn="l" lvl="2"/>
            <a:r>
              <a:rPr sz="3200" b="1">
                <a:latin typeface="Dosis SemiBold"/>
              </a:rPr>
              <a:t>Bullet Point 1.2</a:t>
            </a:r>
          </a:p>
          <a:p>
            <a:pPr algn="l"/>
            <a:r>
              <a:rPr sz="3200" b="1">
                <a:latin typeface="Dosis SemiBold"/>
              </a:rPr>
              <a:t>Bullet Point 2</a:t>
            </a:r>
          </a:p>
          <a:p>
            <a:pPr algn="l" lvl="1"/>
            <a:r>
              <a:rPr sz="3200" b="1">
                <a:latin typeface="Dosis SemiBold"/>
              </a:rPr>
              <a:t>Bullet Point 2.1</a:t>
            </a:r>
          </a:p>
          <a:p>
            <a:pPr algn="l" lvl="2"/>
            <a:r>
              <a:rPr sz="3200" b="1">
                <a:latin typeface="Dosis SemiBold"/>
              </a:rPr>
              <a:t>Bullet Point 2.2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latin typeface="Dosis SemiBold"/>
              </a:rPr>
              <a:t>Slide Title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3200" b="1">
                <a:latin typeface="Dosis SemiBold"/>
              </a:rPr>
              <a:t>Bullet Point 1</a:t>
            </a:r>
          </a:p>
          <a:p>
            <a:pPr algn="l" lvl="1"/>
            <a:r>
              <a:rPr sz="3200" b="1">
                <a:latin typeface="Dosis SemiBold"/>
              </a:rPr>
              <a:t>Bullet Point 1.1</a:t>
            </a:r>
          </a:p>
          <a:p>
            <a:pPr algn="l" lvl="2"/>
            <a:r>
              <a:rPr sz="3200" b="1">
                <a:latin typeface="Dosis SemiBold"/>
              </a:rPr>
              <a:t>Bullet Point 1.2</a:t>
            </a:r>
          </a:p>
          <a:p>
            <a:pPr algn="l"/>
            <a:r>
              <a:rPr sz="3200" b="1">
                <a:latin typeface="Dosis SemiBold"/>
              </a:rPr>
              <a:t>Bullet Point 2</a:t>
            </a:r>
          </a:p>
          <a:p>
            <a:pPr algn="l" lvl="1"/>
            <a:r>
              <a:rPr sz="3200" b="1">
                <a:latin typeface="Dosis SemiBold"/>
              </a:rPr>
              <a:t>Bullet Point 2.1</a:t>
            </a:r>
          </a:p>
          <a:p>
            <a:pPr algn="l" lvl="2"/>
            <a:r>
              <a:rPr sz="3200" b="1">
                <a:latin typeface="Dosis SemiBold"/>
              </a:rPr>
              <a:t>Bullet Point 2.2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latin typeface="Dosis SemiBold"/>
              </a:rPr>
              <a:t>Slide Title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3200" b="1">
                <a:latin typeface="Dosis SemiBold"/>
              </a:rPr>
              <a:t>Bullet Point 1</a:t>
            </a:r>
          </a:p>
          <a:p>
            <a:pPr algn="l" lvl="1"/>
            <a:r>
              <a:rPr sz="3200" b="1">
                <a:latin typeface="Dosis SemiBold"/>
              </a:rPr>
              <a:t>Bullet Point 1.1</a:t>
            </a:r>
          </a:p>
          <a:p>
            <a:pPr algn="l" lvl="2"/>
            <a:r>
              <a:rPr sz="3200" b="1">
                <a:latin typeface="Dosis SemiBold"/>
              </a:rPr>
              <a:t>Bullet Point 1.2</a:t>
            </a:r>
          </a:p>
          <a:p>
            <a:pPr algn="l"/>
            <a:r>
              <a:rPr sz="3200" b="1">
                <a:latin typeface="Dosis SemiBold"/>
              </a:rPr>
              <a:t>Bullet Point 2</a:t>
            </a:r>
          </a:p>
          <a:p>
            <a:pPr algn="l" lvl="1"/>
            <a:r>
              <a:rPr sz="3200" b="1">
                <a:latin typeface="Dosis SemiBold"/>
              </a:rPr>
              <a:t>Bullet Point 2.1</a:t>
            </a:r>
          </a:p>
          <a:p>
            <a:pPr algn="l" lvl="2"/>
            <a:r>
              <a:rPr sz="3200" b="1">
                <a:latin typeface="Dosis SemiBold"/>
              </a:rPr>
              <a:t>Bullet Point 2.2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latin typeface="Dosis SemiBold"/>
              </a:rPr>
              <a:t>Slide Title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3200" b="1">
                <a:latin typeface="Dosis SemiBold"/>
              </a:rPr>
              <a:t>Bullet Point 1</a:t>
            </a:r>
          </a:p>
          <a:p>
            <a:pPr algn="l" lvl="1"/>
            <a:r>
              <a:rPr sz="3200" b="1">
                <a:latin typeface="Dosis SemiBold"/>
              </a:rPr>
              <a:t>Bullet Point 1.1</a:t>
            </a:r>
          </a:p>
          <a:p>
            <a:pPr algn="l" lvl="2"/>
            <a:r>
              <a:rPr sz="3200" b="1">
                <a:latin typeface="Dosis SemiBold"/>
              </a:rPr>
              <a:t>Bullet Point 1.2</a:t>
            </a:r>
          </a:p>
          <a:p>
            <a:pPr algn="l"/>
            <a:r>
              <a:rPr sz="3200" b="1">
                <a:latin typeface="Dosis SemiBold"/>
              </a:rPr>
              <a:t>Bullet Point 2</a:t>
            </a:r>
          </a:p>
          <a:p>
            <a:pPr algn="l" lvl="1"/>
            <a:r>
              <a:rPr sz="3200" b="1">
                <a:latin typeface="Dosis SemiBold"/>
              </a:rPr>
              <a:t>Bullet Point 2.1</a:t>
            </a:r>
          </a:p>
          <a:p>
            <a:pPr algn="l" lvl="2"/>
            <a:r>
              <a:rPr sz="3200" b="1">
                <a:latin typeface="Dosis SemiBold"/>
              </a:rPr>
              <a:t>Bullet Point 2.2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latin typeface="Dosis SemiBold"/>
              </a:rPr>
              <a:t>Slide Title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3200" b="1">
                <a:latin typeface="Dosis SemiBold"/>
              </a:rPr>
              <a:t>Bullet Point 1</a:t>
            </a:r>
          </a:p>
          <a:p>
            <a:pPr algn="l" lvl="1"/>
            <a:r>
              <a:rPr sz="3200" b="1">
                <a:latin typeface="Dosis SemiBold"/>
              </a:rPr>
              <a:t>Bullet Point 1.1</a:t>
            </a:r>
          </a:p>
          <a:p>
            <a:pPr algn="l" lvl="2"/>
            <a:r>
              <a:rPr sz="3200" b="1">
                <a:latin typeface="Dosis SemiBold"/>
              </a:rPr>
              <a:t>Bullet Point 1.2</a:t>
            </a:r>
          </a:p>
          <a:p>
            <a:pPr algn="l"/>
            <a:r>
              <a:rPr sz="3200" b="1">
                <a:latin typeface="Dosis SemiBold"/>
              </a:rPr>
              <a:t>Bullet Point 2</a:t>
            </a:r>
          </a:p>
          <a:p>
            <a:pPr algn="l" lvl="1"/>
            <a:r>
              <a:rPr sz="3200" b="1">
                <a:latin typeface="Dosis SemiBold"/>
              </a:rPr>
              <a:t>Bullet Point 2.1</a:t>
            </a:r>
          </a:p>
          <a:p>
            <a:pPr algn="l" lvl="2"/>
            <a:r>
              <a:rPr sz="3200" b="1">
                <a:latin typeface="Dosis SemiBold"/>
              </a:rPr>
              <a:t>Bullet Point 2.2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latin typeface="Dosis SemiBold"/>
              </a:rPr>
              <a:t>Slide Title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3200" b="1">
                <a:latin typeface="Dosis SemiBold"/>
              </a:rPr>
              <a:t>Bullet Point 1</a:t>
            </a:r>
          </a:p>
          <a:p>
            <a:pPr algn="l" lvl="1"/>
            <a:r>
              <a:rPr sz="3200" b="1">
                <a:latin typeface="Dosis SemiBold"/>
              </a:rPr>
              <a:t>Bullet Point 1.1</a:t>
            </a:r>
          </a:p>
          <a:p>
            <a:pPr algn="l" lvl="2"/>
            <a:r>
              <a:rPr sz="3200" b="1">
                <a:latin typeface="Dosis SemiBold"/>
              </a:rPr>
              <a:t>Bullet Point 1.2</a:t>
            </a:r>
          </a:p>
          <a:p>
            <a:pPr algn="l"/>
            <a:r>
              <a:rPr sz="3200" b="1">
                <a:latin typeface="Dosis SemiBold"/>
              </a:rPr>
              <a:t>Bullet Point 2</a:t>
            </a:r>
          </a:p>
          <a:p>
            <a:pPr algn="l" lvl="1"/>
            <a:r>
              <a:rPr sz="3200" b="1">
                <a:latin typeface="Dosis SemiBold"/>
              </a:rPr>
              <a:t>Bullet Point 2.1</a:t>
            </a:r>
          </a:p>
          <a:p>
            <a:pPr algn="l" lvl="2"/>
            <a:r>
              <a:rPr sz="3200" b="1">
                <a:latin typeface="Dosis SemiBold"/>
              </a:rPr>
              <a:t>Bullet Point 2.2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latin typeface="Dosis SemiBold"/>
              </a:rPr>
              <a:t>Slide Title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3200" b="1">
                <a:latin typeface="Dosis SemiBold"/>
              </a:rPr>
              <a:t>Bullet Point 1</a:t>
            </a:r>
          </a:p>
          <a:p>
            <a:pPr algn="l" lvl="1"/>
            <a:r>
              <a:rPr sz="3200" b="1">
                <a:latin typeface="Dosis SemiBold"/>
              </a:rPr>
              <a:t>Bullet Point 1.1</a:t>
            </a:r>
          </a:p>
          <a:p>
            <a:pPr algn="l" lvl="2"/>
            <a:r>
              <a:rPr sz="3200" b="1">
                <a:latin typeface="Dosis SemiBold"/>
              </a:rPr>
              <a:t>Bullet Point 1.2</a:t>
            </a:r>
          </a:p>
          <a:p>
            <a:pPr algn="l"/>
            <a:r>
              <a:rPr sz="3200" b="1">
                <a:latin typeface="Dosis SemiBold"/>
              </a:rPr>
              <a:t>Bullet Point 2</a:t>
            </a:r>
          </a:p>
          <a:p>
            <a:pPr algn="l" lvl="1"/>
            <a:r>
              <a:rPr sz="3200" b="1">
                <a:latin typeface="Dosis SemiBold"/>
              </a:rPr>
              <a:t>Bullet Point 2.1</a:t>
            </a:r>
          </a:p>
          <a:p>
            <a:pPr algn="l" lvl="2"/>
            <a:r>
              <a:rPr sz="3200" b="1">
                <a:latin typeface="Dosis SemiBold"/>
              </a:rPr>
              <a:t>Bullet Point 2.2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