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20000"/>
              </a:lnSpc>
              <a:buSzPts val="1100"/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обучающего приложения на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-платформе</a:t>
            </a:r>
            <a:endParaRPr lang="ru-RU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Журавский Матвей Антонович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доцент Государев Илья Борисович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приложения на платформе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инновационный инструмент для создания гибких и интерактивных интерфейсов, интегрированных в мессенджер. Mini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запускать веб-приложения внутри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обеспечивая быстроту и отзывчивость системы через API.</a:t>
            </a:r>
            <a:endParaRPr sz="2400" dirty="0">
              <a:solidFill>
                <a:srgbClr val="FF00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является разработка обучающего приложения на платформе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Mini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Это включает анализ требований пользователей, определение функциональных возможностей и разработку удобного интерфейса.</a:t>
            </a:r>
            <a:endParaRPr sz="2400" dirty="0">
              <a:solidFill>
                <a:srgbClr val="FF00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402080"/>
            <a:ext cx="8520600" cy="352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создание обучающего приложения на платформе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Mini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соответствующего современным образовательным стандартам.</a:t>
            </a:r>
            <a:endParaRPr lang="ru-RU" sz="2400" dirty="0">
              <a:solidFill>
                <a:srgbClr val="FF00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31500" y="1377696"/>
            <a:ext cx="8325600" cy="353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требований и потребностей пользователей обучающих приложений.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основные функциональные возможности обучающего приложения.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интуитивно понятный и удобный интерфейс приложения.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обучающее приложение на платформе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Mini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ru-RU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Фротенд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React,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TypeScript, Apollo Client,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GraphQL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Telegram API</a:t>
            </a:r>
            <a:b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Бекенд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NodeJS, TypeScript, Prisma, Apollo Server,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GraphQL</a:t>
            </a:r>
            <a:b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b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Telegram: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 Bot, Mini Apps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D1BBA-90B5-4817-81EB-8EAA569B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04" y="1061583"/>
            <a:ext cx="3376591" cy="3636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Демонстрация работы продукта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218</Words>
  <Application>Microsoft Office PowerPoint</Application>
  <PresentationFormat>Экран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Simple Light</vt:lpstr>
      <vt:lpstr> Разработка обучающего приложения на Telegram-платформе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matvey</cp:lastModifiedBy>
  <cp:revision>13</cp:revision>
  <dcterms:modified xsi:type="dcterms:W3CDTF">2024-05-22T12:00:32Z</dcterms:modified>
</cp:coreProperties>
</file>