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86D-2929-45FE-9889-21DEFE98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4E63-3ED7-4F93-BE4D-0AD8AD66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BF6E-373B-41C8-845A-07986672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2FC9-4077-4DA9-ACD7-570445E3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30D3-AD2D-4D94-8E55-F6E0DE20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5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EE16-FCCB-413E-A37C-97617B1E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4573B-64EE-4329-9CC3-6D606CDD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7055-8B0F-4244-BA00-F7776A43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3EF7-D0E1-4B8D-9209-085F5BBC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C5D1-EE46-471A-841E-FCCFA3C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2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D1CC8-2FC4-44E6-BFFD-E713932A4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69B2-7A7D-4210-BF1C-74C99BC7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907-FBBD-4B48-9A7E-E1D930C3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D4CF-6126-4E3E-8AAD-EECF84CA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17D-522B-4A92-BE89-CFA5BD73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3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AEA-4F0F-4438-AEA9-F3D4FA56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5612-A4B4-42F2-AA2B-C5F44FF6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4B99-4BFB-4EE2-A391-D22F848A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7D85-9C22-4315-A6B3-8EB1E634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194E-7C56-46B7-B7FF-6F5283CB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06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AC4-944B-4A0D-ABF4-DC37503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F8D9-D7B5-40EB-95DA-C99CFE34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4D89-AD2A-453F-8667-1C1ACE8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94C1-0B99-4092-82EA-57C38E31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7527-F122-469D-A12D-E05CB9C1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6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E98F-B0E7-4643-8079-475234D3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26D3-E5D5-4C64-9A82-87AD3435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8C13-2B33-45F2-99FC-BAFD70CD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7FF4-0262-4B57-A57C-B37A7F3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223B-008E-47C3-9968-7DACE955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E6D0-AA2F-41B6-BBEF-928DF3BD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84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CAD9-95F9-4FB7-960F-CE445FAD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A647-72E3-4550-A83E-6AAC7721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8E41-4958-4084-B2E3-52039B728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F1509-5040-4EE6-99A1-F22B937A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74C9F-C386-4947-B4A3-75E4FA084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03FE0-94E2-41D4-9ADC-0C2A5D7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A2ADD-5B46-41AF-89C4-11694F94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56BDB-FD9C-4467-9C01-99500313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9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AD16-E031-4A76-8048-11FFDDDB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0A3C1-D8C5-4800-96BB-60BE301C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3572-F7A5-4328-8777-293A9FB7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74BAA-924A-4A9E-9146-1B7BC3F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91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C310-0B59-46CE-BF9A-0A8AFD6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AACF2-20E8-4ECB-BE1F-6E53F57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B268-0228-4060-A745-0C4CFE7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6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E7D-EB91-4A0C-BEF1-BA9F209C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84CB-5D84-497F-8839-69262852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F722-4BDF-4FF3-BDD0-8F00CA84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A17E-ADAA-491A-8756-A016745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BBF6-A110-47BF-8EFE-DAFF5437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80331-2EEA-49F4-B607-F252FAB3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4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6233-F2C9-4E19-A149-5C951BF0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ABB71-B980-42AA-B982-523CBBD91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7EE02-B924-41ED-8126-A6A3CCC1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1193-367A-4161-AFF5-1CB2C339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C93C-E9A8-42D2-9CE8-8F8D5634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915D2-7BAB-4D2B-A0D0-A79A7E0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79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FACFB-F97A-4F13-B826-D646F7F8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602A-2747-442D-BB52-FE31C3A5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FE50-AE38-4501-97ED-5FA73F83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9B24-0533-4814-A96A-7CDC655778F5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ADB2-F96D-4D99-A9BD-4E6659F84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B60B-36FF-46F9-BD00-1924CFB9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782A-50EC-4677-82ED-E00A49F7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33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38C1F7-4021-4E1B-BAAC-238AB9DFF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1271"/>
              </p:ext>
            </p:extLst>
          </p:nvPr>
        </p:nvGraphicFramePr>
        <p:xfrm>
          <a:off x="3019425" y="2743994"/>
          <a:ext cx="1943100" cy="22669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66774193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49463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3932125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20945783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18861909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722227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 0 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07986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6354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9465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1062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865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12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699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0CB24B-7EDF-41EF-A88F-B59A09E0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54483"/>
              </p:ext>
            </p:extLst>
          </p:nvPr>
        </p:nvGraphicFramePr>
        <p:xfrm>
          <a:off x="5819775" y="2743994"/>
          <a:ext cx="647700" cy="22669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66774193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49463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7986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54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465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1062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865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12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-1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699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98A9B0-8745-4D74-BD0B-F1F95BCD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05301"/>
              </p:ext>
            </p:extLst>
          </p:nvPr>
        </p:nvGraphicFramePr>
        <p:xfrm>
          <a:off x="8021955" y="3553619"/>
          <a:ext cx="1943100" cy="647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9183789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88273175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13446703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8336076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0393411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821972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49757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912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52DA19-0B80-4435-A5E5-2BB142CCCFF2}"/>
              </a:ext>
            </a:extLst>
          </p:cNvPr>
          <p:cNvSpPr txBox="1"/>
          <p:nvPr/>
        </p:nvSpPr>
        <p:spPr>
          <a:xfrm>
            <a:off x="3833720" y="50109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E66AC-6837-4E8C-8FF1-522D630C0626}"/>
              </a:ext>
            </a:extLst>
          </p:cNvPr>
          <p:cNvSpPr txBox="1"/>
          <p:nvPr/>
        </p:nvSpPr>
        <p:spPr>
          <a:xfrm>
            <a:off x="5986370" y="5010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26A8B-CB32-4FD8-B8A4-4002FEFA213A}"/>
              </a:ext>
            </a:extLst>
          </p:cNvPr>
          <p:cNvSpPr txBox="1"/>
          <p:nvPr/>
        </p:nvSpPr>
        <p:spPr>
          <a:xfrm>
            <a:off x="8794572" y="42026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V</a:t>
            </a:r>
            <a:r>
              <a:rPr lang="en-SG" b="1" baseline="30000" dirty="0"/>
              <a:t>T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64631-8FFC-43E7-A3C0-139464685CC4}"/>
              </a:ext>
            </a:extLst>
          </p:cNvPr>
          <p:cNvSpPr txBox="1"/>
          <p:nvPr/>
        </p:nvSpPr>
        <p:spPr>
          <a:xfrm>
            <a:off x="2746314" y="2743994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668E5-1C22-407A-8200-A5FDDDD1474A}"/>
              </a:ext>
            </a:extLst>
          </p:cNvPr>
          <p:cNvSpPr txBox="1"/>
          <p:nvPr/>
        </p:nvSpPr>
        <p:spPr>
          <a:xfrm>
            <a:off x="2746314" y="3048794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55D21-B356-4BCC-B23F-B5B427509C3A}"/>
              </a:ext>
            </a:extLst>
          </p:cNvPr>
          <p:cNvSpPr txBox="1"/>
          <p:nvPr/>
        </p:nvSpPr>
        <p:spPr>
          <a:xfrm>
            <a:off x="2746314" y="3368953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A050C-E6C9-495B-BB0F-E97A8F60DD56}"/>
              </a:ext>
            </a:extLst>
          </p:cNvPr>
          <p:cNvSpPr txBox="1"/>
          <p:nvPr/>
        </p:nvSpPr>
        <p:spPr>
          <a:xfrm>
            <a:off x="2746314" y="3702328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BF354-1B15-485A-9038-8736AE528F1E}"/>
              </a:ext>
            </a:extLst>
          </p:cNvPr>
          <p:cNvSpPr txBox="1"/>
          <p:nvPr/>
        </p:nvSpPr>
        <p:spPr>
          <a:xfrm>
            <a:off x="2746314" y="4027527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8F536E-3919-4B49-9854-38E942ED8F1B}"/>
              </a:ext>
            </a:extLst>
          </p:cNvPr>
          <p:cNvSpPr txBox="1"/>
          <p:nvPr/>
        </p:nvSpPr>
        <p:spPr>
          <a:xfrm>
            <a:off x="2746314" y="4346337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2E428-D6EB-4375-875F-F330C81BB02B}"/>
              </a:ext>
            </a:extLst>
          </p:cNvPr>
          <p:cNvSpPr txBox="1"/>
          <p:nvPr/>
        </p:nvSpPr>
        <p:spPr>
          <a:xfrm>
            <a:off x="2755839" y="4662011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7BF06-6D0F-4762-AE03-7311C8EA472E}"/>
              </a:ext>
            </a:extLst>
          </p:cNvPr>
          <p:cNvSpPr txBox="1"/>
          <p:nvPr/>
        </p:nvSpPr>
        <p:spPr>
          <a:xfrm>
            <a:off x="5556735" y="2743994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0A2ED-742B-43AF-A0DF-D5D435415173}"/>
              </a:ext>
            </a:extLst>
          </p:cNvPr>
          <p:cNvSpPr txBox="1"/>
          <p:nvPr/>
        </p:nvSpPr>
        <p:spPr>
          <a:xfrm>
            <a:off x="5556735" y="3048794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DC214-04D0-476D-856C-A8CD0548E76F}"/>
              </a:ext>
            </a:extLst>
          </p:cNvPr>
          <p:cNvSpPr txBox="1"/>
          <p:nvPr/>
        </p:nvSpPr>
        <p:spPr>
          <a:xfrm>
            <a:off x="5556735" y="3368953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EDC2E-7DE4-41E0-AA5D-212F3D6FEF52}"/>
              </a:ext>
            </a:extLst>
          </p:cNvPr>
          <p:cNvSpPr txBox="1"/>
          <p:nvPr/>
        </p:nvSpPr>
        <p:spPr>
          <a:xfrm>
            <a:off x="5556735" y="3692803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CE056-38A5-4A40-A705-38C19C307FA4}"/>
              </a:ext>
            </a:extLst>
          </p:cNvPr>
          <p:cNvSpPr txBox="1"/>
          <p:nvPr/>
        </p:nvSpPr>
        <p:spPr>
          <a:xfrm>
            <a:off x="5556735" y="4027527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E84857-CA35-4A1C-8FF9-511DC7FDE257}"/>
              </a:ext>
            </a:extLst>
          </p:cNvPr>
          <p:cNvSpPr txBox="1"/>
          <p:nvPr/>
        </p:nvSpPr>
        <p:spPr>
          <a:xfrm>
            <a:off x="5556735" y="4346337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6876E-BDEB-4556-B8C7-D88C6C644F8B}"/>
              </a:ext>
            </a:extLst>
          </p:cNvPr>
          <p:cNvSpPr txBox="1"/>
          <p:nvPr/>
        </p:nvSpPr>
        <p:spPr>
          <a:xfrm>
            <a:off x="5566260" y="4662011"/>
            <a:ext cx="2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b="1" dirty="0"/>
              <a:t>7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2F14EC69-EA17-406E-8098-C28CCEFF699F}"/>
              </a:ext>
            </a:extLst>
          </p:cNvPr>
          <p:cNvSpPr/>
          <p:nvPr/>
        </p:nvSpPr>
        <p:spPr>
          <a:xfrm>
            <a:off x="2619921" y="2914650"/>
            <a:ext cx="135918" cy="70485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B4747F9A-AB1C-446A-AC2A-0F2D106BE24C}"/>
              </a:ext>
            </a:extLst>
          </p:cNvPr>
          <p:cNvSpPr/>
          <p:nvPr/>
        </p:nvSpPr>
        <p:spPr>
          <a:xfrm>
            <a:off x="2619921" y="4177010"/>
            <a:ext cx="135918" cy="70485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41D6CC68-C70F-4879-86C4-1CE02B985A02}"/>
              </a:ext>
            </a:extLst>
          </p:cNvPr>
          <p:cNvSpPr/>
          <p:nvPr/>
        </p:nvSpPr>
        <p:spPr>
          <a:xfrm>
            <a:off x="2605452" y="3730000"/>
            <a:ext cx="135918" cy="3165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FD18A-7584-4CE4-A7B2-D2E4302F51F0}"/>
              </a:ext>
            </a:extLst>
          </p:cNvPr>
          <p:cNvSpPr txBox="1"/>
          <p:nvPr/>
        </p:nvSpPr>
        <p:spPr>
          <a:xfrm>
            <a:off x="1541987" y="4355098"/>
            <a:ext cx="1082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Adventure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C0358-E4E7-4EF1-8E12-0F77ADC80F7E}"/>
              </a:ext>
            </a:extLst>
          </p:cNvPr>
          <p:cNvSpPr txBox="1"/>
          <p:nvPr/>
        </p:nvSpPr>
        <p:spPr>
          <a:xfrm>
            <a:off x="2011242" y="369695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Both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5A9FCA-9AB8-4D22-AA95-1A1561B464AA}"/>
              </a:ext>
            </a:extLst>
          </p:cNvPr>
          <p:cNvSpPr txBox="1"/>
          <p:nvPr/>
        </p:nvSpPr>
        <p:spPr>
          <a:xfrm>
            <a:off x="1884907" y="306387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Puzzle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1B2B4-FC78-45E0-846B-846D20170C16}"/>
              </a:ext>
            </a:extLst>
          </p:cNvPr>
          <p:cNvSpPr txBox="1"/>
          <p:nvPr/>
        </p:nvSpPr>
        <p:spPr>
          <a:xfrm rot="16200000">
            <a:off x="5748241" y="2017556"/>
            <a:ext cx="1082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Adventure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D4BD7-3D71-4AE6-9B7C-B3384F497570}"/>
              </a:ext>
            </a:extLst>
          </p:cNvPr>
          <p:cNvSpPr txBox="1"/>
          <p:nvPr/>
        </p:nvSpPr>
        <p:spPr>
          <a:xfrm rot="16200000">
            <a:off x="5620386" y="219882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Puzzle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D91726-B3B7-4B62-A3BE-DF81197D6BC3}"/>
                  </a:ext>
                </a:extLst>
              </p:cNvPr>
              <p:cNvSpPr txBox="1"/>
              <p:nvPr/>
            </p:nvSpPr>
            <p:spPr>
              <a:xfrm>
                <a:off x="4872368" y="3436352"/>
                <a:ext cx="86277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SG" sz="5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D91726-B3B7-4B62-A3BE-DF81197D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68" y="3436352"/>
                <a:ext cx="86277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704F24A-56D5-4BB6-ACE1-7D46C651981C}"/>
              </a:ext>
            </a:extLst>
          </p:cNvPr>
          <p:cNvSpPr txBox="1"/>
          <p:nvPr/>
        </p:nvSpPr>
        <p:spPr>
          <a:xfrm rot="16200000">
            <a:off x="3390999" y="183878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Genshin Impact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283E59-75B7-4594-ACFB-15508093814A}"/>
              </a:ext>
            </a:extLst>
          </p:cNvPr>
          <p:cNvSpPr txBox="1"/>
          <p:nvPr/>
        </p:nvSpPr>
        <p:spPr>
          <a:xfrm rot="16200000">
            <a:off x="3819211" y="1947471"/>
            <a:ext cx="1300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Pokemon 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B20F30-F0FD-4D2E-9088-F426F748CB92}"/>
              </a:ext>
            </a:extLst>
          </p:cNvPr>
          <p:cNvSpPr txBox="1"/>
          <p:nvPr/>
        </p:nvSpPr>
        <p:spPr>
          <a:xfrm rot="16200000">
            <a:off x="4180578" y="1989309"/>
            <a:ext cx="1217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Ninja Arashi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71A28-C8E4-4ADB-B927-82645A706B5A}"/>
              </a:ext>
            </a:extLst>
          </p:cNvPr>
          <p:cNvSpPr txBox="1"/>
          <p:nvPr/>
        </p:nvSpPr>
        <p:spPr>
          <a:xfrm rot="16200000">
            <a:off x="2339947" y="1752496"/>
            <a:ext cx="1686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Candy Crush Saga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CF64B4-903B-4FED-B7FA-D4ABCC122F18}"/>
              </a:ext>
            </a:extLst>
          </p:cNvPr>
          <p:cNvSpPr txBox="1"/>
          <p:nvPr/>
        </p:nvSpPr>
        <p:spPr>
          <a:xfrm rot="16200000">
            <a:off x="3069308" y="2185595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Sudoku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AE593-FDF8-490F-9FA4-E7BA12131E31}"/>
              </a:ext>
            </a:extLst>
          </p:cNvPr>
          <p:cNvSpPr txBox="1"/>
          <p:nvPr/>
        </p:nvSpPr>
        <p:spPr>
          <a:xfrm rot="16200000">
            <a:off x="3015973" y="1725692"/>
            <a:ext cx="1664495" cy="43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SG" sz="1600" b="1" dirty="0"/>
              <a:t>Minesweeper: </a:t>
            </a:r>
          </a:p>
          <a:p>
            <a:pPr>
              <a:lnSpc>
                <a:spcPts val="1300"/>
              </a:lnSpc>
            </a:pPr>
            <a:r>
              <a:rPr lang="en-SG" sz="1600" b="1" dirty="0"/>
              <a:t>Puzzle Adventure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44910-2907-4BBF-920D-3EDA19374E58}"/>
              </a:ext>
            </a:extLst>
          </p:cNvPr>
          <p:cNvSpPr txBox="1"/>
          <p:nvPr/>
        </p:nvSpPr>
        <p:spPr>
          <a:xfrm rot="16200000">
            <a:off x="8388014" y="2623812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Genshin Impact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D72B-2F0F-46BF-A78A-4D20F6DDD68D}"/>
              </a:ext>
            </a:extLst>
          </p:cNvPr>
          <p:cNvSpPr txBox="1"/>
          <p:nvPr/>
        </p:nvSpPr>
        <p:spPr>
          <a:xfrm rot="16200000">
            <a:off x="8825751" y="2732495"/>
            <a:ext cx="1300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Pokemon 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81705D-BC1E-4EE1-83AF-244F05BF8F71}"/>
              </a:ext>
            </a:extLst>
          </p:cNvPr>
          <p:cNvSpPr txBox="1"/>
          <p:nvPr/>
        </p:nvSpPr>
        <p:spPr>
          <a:xfrm rot="16200000">
            <a:off x="9187118" y="2774333"/>
            <a:ext cx="1217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Ninja Arashi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5E1528-3550-4060-A289-85EBEC1288A9}"/>
              </a:ext>
            </a:extLst>
          </p:cNvPr>
          <p:cNvSpPr txBox="1"/>
          <p:nvPr/>
        </p:nvSpPr>
        <p:spPr>
          <a:xfrm rot="16200000">
            <a:off x="7331247" y="2537520"/>
            <a:ext cx="1686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Candy Crush Saga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B36E2-FEA5-4B07-827D-5C20AD075640}"/>
              </a:ext>
            </a:extLst>
          </p:cNvPr>
          <p:cNvSpPr txBox="1"/>
          <p:nvPr/>
        </p:nvSpPr>
        <p:spPr>
          <a:xfrm rot="16200000">
            <a:off x="8075848" y="2970619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Sudoku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1C357A-6862-4193-A8B7-D06A019F6E56}"/>
              </a:ext>
            </a:extLst>
          </p:cNvPr>
          <p:cNvSpPr txBox="1"/>
          <p:nvPr/>
        </p:nvSpPr>
        <p:spPr>
          <a:xfrm rot="16200000">
            <a:off x="8022513" y="2510716"/>
            <a:ext cx="1664495" cy="43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SG" sz="1600" b="1" dirty="0"/>
              <a:t>Minesweeper: </a:t>
            </a:r>
          </a:p>
          <a:p>
            <a:pPr>
              <a:lnSpc>
                <a:spcPts val="1300"/>
              </a:lnSpc>
            </a:pPr>
            <a:r>
              <a:rPr lang="en-SG" sz="1600" b="1" dirty="0"/>
              <a:t>Puzzle Adventure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62ACBA-1045-4296-BDBB-DB44DAAEBC11}"/>
              </a:ext>
            </a:extLst>
          </p:cNvPr>
          <p:cNvSpPr txBox="1"/>
          <p:nvPr/>
        </p:nvSpPr>
        <p:spPr>
          <a:xfrm>
            <a:off x="7248705" y="35499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Puzzle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59F795-D61F-414C-97BE-AAF09AC17407}"/>
              </a:ext>
            </a:extLst>
          </p:cNvPr>
          <p:cNvSpPr txBox="1"/>
          <p:nvPr/>
        </p:nvSpPr>
        <p:spPr>
          <a:xfrm>
            <a:off x="6937785" y="3861137"/>
            <a:ext cx="1082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Adventure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F373F0-4620-4E97-A14E-E103903C0A28}"/>
              </a:ext>
            </a:extLst>
          </p:cNvPr>
          <p:cNvSpPr txBox="1"/>
          <p:nvPr/>
        </p:nvSpPr>
        <p:spPr>
          <a:xfrm>
            <a:off x="6576959" y="35423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138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134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Te Yang</dc:creator>
  <cp:lastModifiedBy>Lau Te Yang</cp:lastModifiedBy>
  <cp:revision>6</cp:revision>
  <dcterms:created xsi:type="dcterms:W3CDTF">2021-02-14T10:16:30Z</dcterms:created>
  <dcterms:modified xsi:type="dcterms:W3CDTF">2021-02-14T11:15:52Z</dcterms:modified>
</cp:coreProperties>
</file>