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4AD9B9-8995-445A-B6A3-96DD3ABA0555}"/>
              </a:ext>
            </a:extLst>
          </p:cNvPr>
          <p:cNvSpPr/>
          <p:nvPr/>
        </p:nvSpPr>
        <p:spPr>
          <a:xfrm>
            <a:off x="207818" y="524740"/>
            <a:ext cx="3006437" cy="1704110"/>
          </a:xfrm>
          <a:prstGeom prst="roundRect">
            <a:avLst>
              <a:gd name="adj" fmla="val 11589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2DC97855-4060-4523-9FC7-D0BC6C6AFFB0}"/>
              </a:ext>
            </a:extLst>
          </p:cNvPr>
          <p:cNvSpPr/>
          <p:nvPr/>
        </p:nvSpPr>
        <p:spPr>
          <a:xfrm>
            <a:off x="3706093" y="519545"/>
            <a:ext cx="1073727" cy="1704110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02469A8D-BA45-4093-B8EA-152860174CDC}"/>
              </a:ext>
            </a:extLst>
          </p:cNvPr>
          <p:cNvSpPr/>
          <p:nvPr/>
        </p:nvSpPr>
        <p:spPr>
          <a:xfrm>
            <a:off x="5413667" y="519546"/>
            <a:ext cx="1073727" cy="1704110"/>
          </a:xfrm>
          <a:prstGeom prst="round2Diag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D2A19083-1D85-4E50-BBA7-35EA8A841A7F}"/>
              </a:ext>
            </a:extLst>
          </p:cNvPr>
          <p:cNvSpPr/>
          <p:nvPr/>
        </p:nvSpPr>
        <p:spPr>
          <a:xfrm>
            <a:off x="7121241" y="519545"/>
            <a:ext cx="1073727" cy="1704110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FBFC671B-7179-4699-AC2B-03B23E2EDDAA}"/>
              </a:ext>
            </a:extLst>
          </p:cNvPr>
          <p:cNvSpPr/>
          <p:nvPr/>
        </p:nvSpPr>
        <p:spPr>
          <a:xfrm>
            <a:off x="8735290" y="519545"/>
            <a:ext cx="3248891" cy="890158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D57011-6377-461C-BC30-8A16C8250118}"/>
              </a:ext>
            </a:extLst>
          </p:cNvPr>
          <p:cNvSpPr/>
          <p:nvPr/>
        </p:nvSpPr>
        <p:spPr>
          <a:xfrm>
            <a:off x="8735291" y="1586345"/>
            <a:ext cx="3248890" cy="2459185"/>
          </a:xfrm>
          <a:prstGeom prst="roundRect">
            <a:avLst>
              <a:gd name="adj" fmla="val 831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60C0E1-96DC-4F6E-9881-4D7DFDC1A986}"/>
              </a:ext>
            </a:extLst>
          </p:cNvPr>
          <p:cNvSpPr/>
          <p:nvPr/>
        </p:nvSpPr>
        <p:spPr>
          <a:xfrm>
            <a:off x="207818" y="2341420"/>
            <a:ext cx="5444837" cy="1988125"/>
          </a:xfrm>
          <a:prstGeom prst="roundRect">
            <a:avLst>
              <a:gd name="adj" fmla="val 11589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00D87A-A594-4386-A04B-C375CA652B42}"/>
              </a:ext>
            </a:extLst>
          </p:cNvPr>
          <p:cNvSpPr/>
          <p:nvPr/>
        </p:nvSpPr>
        <p:spPr>
          <a:xfrm>
            <a:off x="6742084" y="4328118"/>
            <a:ext cx="5223163" cy="2386444"/>
          </a:xfrm>
          <a:prstGeom prst="roundRect">
            <a:avLst>
              <a:gd name="adj" fmla="val 5831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BB1F0C-BFA5-4B73-9693-01584ADAB766}"/>
              </a:ext>
            </a:extLst>
          </p:cNvPr>
          <p:cNvSpPr/>
          <p:nvPr/>
        </p:nvSpPr>
        <p:spPr>
          <a:xfrm>
            <a:off x="226753" y="4560180"/>
            <a:ext cx="4225638" cy="2154382"/>
          </a:xfrm>
          <a:prstGeom prst="roundRect">
            <a:avLst>
              <a:gd name="adj" fmla="val 11589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798C23-BC60-4A2A-B9EC-32868DB9207A}"/>
              </a:ext>
            </a:extLst>
          </p:cNvPr>
          <p:cNvSpPr/>
          <p:nvPr/>
        </p:nvSpPr>
        <p:spPr>
          <a:xfrm>
            <a:off x="5846618" y="2341420"/>
            <a:ext cx="2684318" cy="1988125"/>
          </a:xfrm>
          <a:custGeom>
            <a:avLst/>
            <a:gdLst>
              <a:gd name="connsiteX0" fmla="*/ 197489 w 2684318"/>
              <a:gd name="connsiteY0" fmla="*/ 0 h 1988125"/>
              <a:gd name="connsiteX1" fmla="*/ 2486829 w 2684318"/>
              <a:gd name="connsiteY1" fmla="*/ 0 h 1988125"/>
              <a:gd name="connsiteX2" fmla="*/ 2684318 w 2684318"/>
              <a:gd name="connsiteY2" fmla="*/ 197489 h 1988125"/>
              <a:gd name="connsiteX3" fmla="*/ 2684318 w 2684318"/>
              <a:gd name="connsiteY3" fmla="*/ 1506621 h 1988125"/>
              <a:gd name="connsiteX4" fmla="*/ 2486829 w 2684318"/>
              <a:gd name="connsiteY4" fmla="*/ 1704110 h 1988125"/>
              <a:gd name="connsiteX5" fmla="*/ 734291 w 2684318"/>
              <a:gd name="connsiteY5" fmla="*/ 1704110 h 1988125"/>
              <a:gd name="connsiteX6" fmla="*/ 734291 w 2684318"/>
              <a:gd name="connsiteY6" fmla="*/ 1903028 h 1988125"/>
              <a:gd name="connsiteX7" fmla="*/ 649194 w 2684318"/>
              <a:gd name="connsiteY7" fmla="*/ 1988125 h 1988125"/>
              <a:gd name="connsiteX8" fmla="*/ 85097 w 2684318"/>
              <a:gd name="connsiteY8" fmla="*/ 1988125 h 1988125"/>
              <a:gd name="connsiteX9" fmla="*/ 0 w 2684318"/>
              <a:gd name="connsiteY9" fmla="*/ 1903028 h 1988125"/>
              <a:gd name="connsiteX10" fmla="*/ 0 w 2684318"/>
              <a:gd name="connsiteY10" fmla="*/ 1506621 h 1988125"/>
              <a:gd name="connsiteX11" fmla="*/ 0 w 2684318"/>
              <a:gd name="connsiteY11" fmla="*/ 343136 h 1988125"/>
              <a:gd name="connsiteX12" fmla="*/ 0 w 2684318"/>
              <a:gd name="connsiteY12" fmla="*/ 197489 h 1988125"/>
              <a:gd name="connsiteX13" fmla="*/ 197489 w 2684318"/>
              <a:gd name="connsiteY13" fmla="*/ 0 h 19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4318" h="1988125">
                <a:moveTo>
                  <a:pt x="197489" y="0"/>
                </a:moveTo>
                <a:lnTo>
                  <a:pt x="2486829" y="0"/>
                </a:lnTo>
                <a:cubicBezTo>
                  <a:pt x="2595899" y="0"/>
                  <a:pt x="2684318" y="88419"/>
                  <a:pt x="2684318" y="197489"/>
                </a:cubicBezTo>
                <a:lnTo>
                  <a:pt x="2684318" y="1506621"/>
                </a:lnTo>
                <a:cubicBezTo>
                  <a:pt x="2684318" y="1615691"/>
                  <a:pt x="2595899" y="1704110"/>
                  <a:pt x="2486829" y="1704110"/>
                </a:cubicBezTo>
                <a:lnTo>
                  <a:pt x="734291" y="1704110"/>
                </a:lnTo>
                <a:lnTo>
                  <a:pt x="734291" y="1903028"/>
                </a:lnTo>
                <a:cubicBezTo>
                  <a:pt x="734291" y="1950026"/>
                  <a:pt x="696192" y="1988125"/>
                  <a:pt x="649194" y="1988125"/>
                </a:cubicBezTo>
                <a:lnTo>
                  <a:pt x="85097" y="1988125"/>
                </a:lnTo>
                <a:cubicBezTo>
                  <a:pt x="38099" y="1988125"/>
                  <a:pt x="0" y="1950026"/>
                  <a:pt x="0" y="1903028"/>
                </a:cubicBezTo>
                <a:lnTo>
                  <a:pt x="0" y="1506621"/>
                </a:lnTo>
                <a:lnTo>
                  <a:pt x="0" y="343136"/>
                </a:lnTo>
                <a:lnTo>
                  <a:pt x="0" y="197489"/>
                </a:lnTo>
                <a:cubicBezTo>
                  <a:pt x="0" y="88419"/>
                  <a:pt x="88419" y="0"/>
                  <a:pt x="197489" y="0"/>
                </a:cubicBezTo>
                <a:close/>
              </a:path>
            </a:pathLst>
          </a:custGeom>
          <a:solidFill>
            <a:schemeClr val="bg1">
              <a:lumMod val="8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7B8F2B3-E194-442D-A9C7-AFD220FB5FBA}"/>
              </a:ext>
            </a:extLst>
          </p:cNvPr>
          <p:cNvSpPr/>
          <p:nvPr/>
        </p:nvSpPr>
        <p:spPr>
          <a:xfrm>
            <a:off x="4601556" y="4422413"/>
            <a:ext cx="1911927" cy="2154382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779B07-ADC2-41C4-910B-FD3162972DED}"/>
              </a:ext>
            </a:extLst>
          </p:cNvPr>
          <p:cNvSpPr/>
          <p:nvPr/>
        </p:nvSpPr>
        <p:spPr>
          <a:xfrm>
            <a:off x="200893" y="568036"/>
            <a:ext cx="2985651" cy="1619250"/>
          </a:xfrm>
          <a:prstGeom prst="roundRect">
            <a:avLst>
              <a:gd name="adj" fmla="val 115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D81C33-11FF-4185-A39A-D55388A4B8AD}"/>
              </a:ext>
            </a:extLst>
          </p:cNvPr>
          <p:cNvSpPr/>
          <p:nvPr/>
        </p:nvSpPr>
        <p:spPr>
          <a:xfrm>
            <a:off x="3886202" y="544653"/>
            <a:ext cx="655781" cy="554182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FA06D5-EF5C-49E6-85CA-C209D39FB52D}"/>
              </a:ext>
            </a:extLst>
          </p:cNvPr>
          <p:cNvSpPr/>
          <p:nvPr/>
        </p:nvSpPr>
        <p:spPr>
          <a:xfrm>
            <a:off x="5645727" y="544653"/>
            <a:ext cx="655781" cy="55418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5DEBBF-A3F0-42F7-9196-B9161E537975}"/>
              </a:ext>
            </a:extLst>
          </p:cNvPr>
          <p:cNvSpPr/>
          <p:nvPr/>
        </p:nvSpPr>
        <p:spPr>
          <a:xfrm>
            <a:off x="7364848" y="544653"/>
            <a:ext cx="655781" cy="55418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4ECE47-6EBF-4FF9-960D-C64916A9FF48}"/>
              </a:ext>
            </a:extLst>
          </p:cNvPr>
          <p:cNvSpPr/>
          <p:nvPr/>
        </p:nvSpPr>
        <p:spPr>
          <a:xfrm>
            <a:off x="4715164" y="4777224"/>
            <a:ext cx="625765" cy="528816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4D3391-5C41-403E-ADBD-AB630407DD9C}"/>
              </a:ext>
            </a:extLst>
          </p:cNvPr>
          <p:cNvSpPr/>
          <p:nvPr/>
        </p:nvSpPr>
        <p:spPr>
          <a:xfrm>
            <a:off x="4716318" y="5340280"/>
            <a:ext cx="625765" cy="5288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D3A639-2A2E-4D72-9904-73B04ED56428}"/>
              </a:ext>
            </a:extLst>
          </p:cNvPr>
          <p:cNvSpPr/>
          <p:nvPr/>
        </p:nvSpPr>
        <p:spPr>
          <a:xfrm>
            <a:off x="4731326" y="5903336"/>
            <a:ext cx="625765" cy="528816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8ABFAEF-2EB2-449C-BC4D-F86DD200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78" y="607265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65DFF3-7539-44C4-A87B-83F87069C7C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06" y="633713"/>
            <a:ext cx="365760" cy="3657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C8AE7B-9DAB-42A4-A1A3-648F8F9B4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53411">
            <a:off x="306586" y="128156"/>
            <a:ext cx="365760" cy="3657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572672-19C9-4BE2-A74F-BEAB7D5111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224" y="638864"/>
            <a:ext cx="365760" cy="3657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FD0C8CF-5A5D-42B4-A2DB-BA42C57A9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71" y="5930070"/>
            <a:ext cx="457200" cy="457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8340026-3B6B-49CD-B11E-D64A1C8FC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08" y="5340280"/>
            <a:ext cx="457200" cy="457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93DC063-B71C-45EA-B5CD-348BD41C3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6" y="480406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Temitope O. Eyinla</cp:lastModifiedBy>
  <cp:revision>11</cp:revision>
  <dcterms:created xsi:type="dcterms:W3CDTF">2023-12-06T06:56:06Z</dcterms:created>
  <dcterms:modified xsi:type="dcterms:W3CDTF">2024-01-23T00:51:45Z</dcterms:modified>
</cp:coreProperties>
</file>