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01bdc15d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01bdc1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d01bdc15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d01bdc15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01bdc15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01bdc15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01bdc15d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01bdc15d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01bdc15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01bdc15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01bdc15d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01bdc15d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5250" y="98375"/>
            <a:ext cx="8872500" cy="4951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098175" y="259850"/>
            <a:ext cx="5539500" cy="11610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Data Visualization </a:t>
            </a:r>
            <a:endParaRPr sz="30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30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Storytelling</a:t>
            </a:r>
            <a:endParaRPr sz="30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29500" y="3868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Nunito"/>
                <a:ea typeface="Nunito"/>
                <a:cs typeface="Nunito"/>
                <a:sym typeface="Nunito"/>
              </a:rPr>
              <a:t>Tezca Hernández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Nunito"/>
                <a:ea typeface="Nunito"/>
                <a:cs typeface="Nunito"/>
                <a:sym typeface="Nunito"/>
              </a:rPr>
              <a:t>Raúl Domínguez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Nunito"/>
                <a:ea typeface="Nunito"/>
                <a:cs typeface="Nunito"/>
                <a:sym typeface="Nunito"/>
              </a:rPr>
              <a:t>Alejandra Guizar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Nunito"/>
                <a:ea typeface="Nunito"/>
                <a:cs typeface="Nunito"/>
                <a:sym typeface="Nunito"/>
              </a:rPr>
              <a:t>Edward González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Nunito"/>
                <a:ea typeface="Nunito"/>
                <a:cs typeface="Nunito"/>
                <a:sym typeface="Nunito"/>
              </a:rPr>
              <a:t>Martha Meses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34917" l="0" r="0" t="0"/>
          <a:stretch/>
        </p:blipFill>
        <p:spPr>
          <a:xfrm>
            <a:off x="7251425" y="2595700"/>
            <a:ext cx="1671625" cy="12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49" y="1628150"/>
            <a:ext cx="5802024" cy="326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11825" y="663250"/>
            <a:ext cx="4410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545454"/>
                </a:solidFill>
              </a:rPr>
              <a:t>Objective</a:t>
            </a:r>
            <a:r>
              <a:rPr lang="es" sz="1100">
                <a:solidFill>
                  <a:srgbClr val="545454"/>
                </a:solidFill>
              </a:rPr>
              <a:t>: research automobile plants, their processes, business units, most effective plants and propose improvements. </a:t>
            </a:r>
            <a:endParaRPr sz="1100">
              <a:solidFill>
                <a:srgbClr val="54545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545454"/>
                </a:solidFill>
              </a:rPr>
              <a:t>We intended to analyze the following: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Work orders status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Plants </a:t>
            </a:r>
            <a:r>
              <a:rPr lang="es" sz="1100">
                <a:solidFill>
                  <a:srgbClr val="545454"/>
                </a:solidFill>
              </a:rPr>
              <a:t>effectiveness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Quality assurance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General business overview</a:t>
            </a:r>
            <a:endParaRPr sz="1100">
              <a:solidFill>
                <a:srgbClr val="545454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lphaLcPeriod"/>
            </a:pPr>
            <a:r>
              <a:rPr lang="es" sz="1100">
                <a:solidFill>
                  <a:srgbClr val="545454"/>
                </a:solidFill>
              </a:rPr>
              <a:t>findings per plant per month / year.</a:t>
            </a:r>
            <a:endParaRPr sz="1100">
              <a:solidFill>
                <a:srgbClr val="545454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lphaLcPeriod"/>
            </a:pPr>
            <a:r>
              <a:rPr lang="es" sz="1100">
                <a:solidFill>
                  <a:srgbClr val="545454"/>
                </a:solidFill>
              </a:rPr>
              <a:t>total work orders, checklist per plant, business unit and plant.</a:t>
            </a:r>
            <a:endParaRPr sz="1100">
              <a:solidFill>
                <a:srgbClr val="545454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lphaLcPeriod"/>
            </a:pPr>
            <a:r>
              <a:rPr lang="es" sz="1100">
                <a:solidFill>
                  <a:srgbClr val="545454"/>
                </a:solidFill>
              </a:rPr>
              <a:t>employees performance, rotation of personnel, users discharged and users with no activity. </a:t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11825" y="71175"/>
            <a:ext cx="26655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Project explanation</a:t>
            </a:r>
            <a:endParaRPr b="1" sz="18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075" y="1479100"/>
            <a:ext cx="3617050" cy="2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325" y="3945700"/>
            <a:ext cx="1249100" cy="5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425" y="3973225"/>
            <a:ext cx="1027050" cy="6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b="0" l="0" r="7002" t="0"/>
          <a:stretch/>
        </p:blipFill>
        <p:spPr>
          <a:xfrm>
            <a:off x="5706499" y="161675"/>
            <a:ext cx="2364600" cy="11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11825" y="71175"/>
            <a:ext cx="19302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Server process</a:t>
            </a:r>
            <a:endParaRPr b="1" sz="14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7002" t="0"/>
          <a:stretch/>
        </p:blipFill>
        <p:spPr>
          <a:xfrm>
            <a:off x="2910351" y="-5025"/>
            <a:ext cx="1009383" cy="4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75" y="573200"/>
            <a:ext cx="4005200" cy="24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0" l="67558" r="0" t="0"/>
          <a:stretch/>
        </p:blipFill>
        <p:spPr>
          <a:xfrm>
            <a:off x="7974675" y="933625"/>
            <a:ext cx="762125" cy="14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0" l="0" r="41602" t="0"/>
          <a:stretch/>
        </p:blipFill>
        <p:spPr>
          <a:xfrm>
            <a:off x="4837325" y="649400"/>
            <a:ext cx="2173750" cy="23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6">
            <a:alphaModFix/>
          </a:blip>
          <a:srcRect b="0" l="42598" r="0" t="0"/>
          <a:stretch/>
        </p:blipFill>
        <p:spPr>
          <a:xfrm>
            <a:off x="7312238" y="1436100"/>
            <a:ext cx="437475" cy="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6">
            <a:alphaModFix/>
          </a:blip>
          <a:srcRect b="0" l="42598" r="0" t="0"/>
          <a:stretch/>
        </p:blipFill>
        <p:spPr>
          <a:xfrm>
            <a:off x="4277063" y="1511275"/>
            <a:ext cx="437475" cy="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22275" y="3380875"/>
            <a:ext cx="8007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Understand complexities of working with automobile information and the databases. 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Using an online app that records in real time  and records  quality records. </a:t>
            </a:r>
            <a:endParaRPr sz="1100">
              <a:solidFill>
                <a:srgbClr val="545454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lphaLcPeriod"/>
            </a:pPr>
            <a:r>
              <a:rPr b="1" lang="es" sz="1100">
                <a:solidFill>
                  <a:srgbClr val="545454"/>
                </a:solidFill>
              </a:rPr>
              <a:t>Benefits: real time data - </a:t>
            </a:r>
            <a:endParaRPr b="1"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Selected databases and the information we wanted for the analysis, started graph.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Technical level connection. </a:t>
            </a:r>
            <a:endParaRPr sz="1100">
              <a:solidFill>
                <a:srgbClr val="545454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570800" y="3450050"/>
            <a:ext cx="23184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545454"/>
                </a:solidFill>
              </a:rPr>
              <a:t>Why MongoDB</a:t>
            </a:r>
            <a:endParaRPr b="1" sz="800">
              <a:solidFill>
                <a:srgbClr val="545454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545454"/>
              </a:buClr>
              <a:buSzPts val="800"/>
              <a:buChar char="-"/>
            </a:pPr>
            <a:r>
              <a:rPr lang="es" sz="800">
                <a:solidFill>
                  <a:srgbClr val="545454"/>
                </a:solidFill>
              </a:rPr>
              <a:t>Faster and less expensive to develop</a:t>
            </a:r>
            <a:endParaRPr sz="800">
              <a:solidFill>
                <a:srgbClr val="545454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800"/>
              <a:buChar char="-"/>
            </a:pPr>
            <a:r>
              <a:rPr lang="es" sz="800">
                <a:solidFill>
                  <a:srgbClr val="545454"/>
                </a:solidFill>
              </a:rPr>
              <a:t>Quick to learn, scalable easily</a:t>
            </a:r>
            <a:endParaRPr sz="800">
              <a:solidFill>
                <a:srgbClr val="545454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800"/>
              <a:buChar char="-"/>
            </a:pPr>
            <a:r>
              <a:rPr lang="es" sz="800">
                <a:solidFill>
                  <a:srgbClr val="545454"/>
                </a:solidFill>
              </a:rPr>
              <a:t>Simple / Flexible / Versatility / Dynamic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11825" y="223575"/>
            <a:ext cx="26655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Technical explanation</a:t>
            </a:r>
            <a:endParaRPr b="1" sz="18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11825" y="877550"/>
            <a:ext cx="44100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Technical connection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How can we work all together with the same code, in different locations?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How can we get real time data without hurting the server performance?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How to create a real time dynamic ETL?</a:t>
            </a:r>
            <a:endParaRPr sz="1100">
              <a:solidFill>
                <a:srgbClr val="545454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100">
              <a:solidFill>
                <a:srgbClr val="545454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12952" l="15173" r="46825" t="0"/>
          <a:stretch/>
        </p:blipFill>
        <p:spPr>
          <a:xfrm>
            <a:off x="5005725" y="263500"/>
            <a:ext cx="3466724" cy="44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11825" y="2832625"/>
            <a:ext cx="44100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545454"/>
                </a:solidFill>
              </a:rPr>
              <a:t>Issues encountered: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Accesibility 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Understanding the business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Connecting / doing relationships</a:t>
            </a:r>
            <a:endParaRPr sz="1100">
              <a:solidFill>
                <a:srgbClr val="545454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100"/>
              <a:buAutoNum type="arabicPeriod"/>
            </a:pPr>
            <a:r>
              <a:rPr lang="es" sz="1100">
                <a:solidFill>
                  <a:srgbClr val="545454"/>
                </a:solidFill>
              </a:rPr>
              <a:t>Understanding Mongo aggregation framework</a:t>
            </a:r>
            <a:endParaRPr sz="1100">
              <a:solidFill>
                <a:srgbClr val="545454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100">
              <a:solidFill>
                <a:srgbClr val="54545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11825" y="71175"/>
            <a:ext cx="26655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Plant details</a:t>
            </a:r>
            <a:endParaRPr b="1" sz="18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10762" l="0" r="0" t="0"/>
          <a:stretch/>
        </p:blipFill>
        <p:spPr>
          <a:xfrm>
            <a:off x="544374" y="598550"/>
            <a:ext cx="5434302" cy="42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10378" l="0" r="0" t="0"/>
          <a:stretch/>
        </p:blipFill>
        <p:spPr>
          <a:xfrm>
            <a:off x="2955575" y="598549"/>
            <a:ext cx="5653298" cy="306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173175" y="648450"/>
            <a:ext cx="7351200" cy="3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</a:rPr>
              <a:t>Identify the status of work orders (new, approved, closed, updated, suspended, priority) filtered by Business Units so we can find indicators of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b="1" lang="es" sz="1000">
                <a:solidFill>
                  <a:schemeClr val="dk1"/>
                </a:solidFill>
              </a:rPr>
              <a:t>Efficiency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b="1" lang="es" sz="1000">
                <a:solidFill>
                  <a:schemeClr val="dk1"/>
                </a:solidFill>
              </a:rPr>
              <a:t>Effectiveness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b="1" lang="es" sz="1000">
                <a:solidFill>
                  <a:schemeClr val="dk1"/>
                </a:solidFill>
              </a:rPr>
              <a:t>Workload</a:t>
            </a:r>
            <a:r>
              <a:rPr lang="es" sz="1000">
                <a:solidFill>
                  <a:schemeClr val="dk1"/>
                </a:solidFill>
              </a:rPr>
              <a:t> (new work orders + priority work orders)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for each Plant.</a:t>
            </a:r>
            <a:endParaRPr sz="1000"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111825" y="71175"/>
            <a:ext cx="2665500" cy="3936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Work orders status</a:t>
            </a:r>
            <a:endParaRPr b="1" sz="18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125525"/>
            <a:ext cx="13620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525" y="1702125"/>
            <a:ext cx="3440674" cy="309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5275" y="1702125"/>
            <a:ext cx="3196200" cy="30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