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8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8691-761F-4836-AF97-42DF299BCEE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7AAD-0B83-4503-AFAC-750EA78D60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1" y="337537"/>
            <a:ext cx="2049245" cy="38316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37" y="337537"/>
            <a:ext cx="2214878" cy="391722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069874" y="1159727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ststes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6335486" y="447869"/>
            <a:ext cx="2416628" cy="38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85" y="6233532"/>
            <a:ext cx="4096215" cy="62446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216" y="2448464"/>
            <a:ext cx="2344718" cy="394598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785" y="223024"/>
            <a:ext cx="3307387" cy="55853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095785" y="223024"/>
            <a:ext cx="4009238" cy="655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01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Tezine Bruno (CI/DAD-LA)</dc:creator>
  <cp:lastModifiedBy>Tezine Bruno (CI/DAD-LA)</cp:lastModifiedBy>
  <cp:revision>5</cp:revision>
  <dcterms:created xsi:type="dcterms:W3CDTF">2020-04-23T20:05:38Z</dcterms:created>
  <dcterms:modified xsi:type="dcterms:W3CDTF">2020-04-23T20:24:14Z</dcterms:modified>
</cp:coreProperties>
</file>