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60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5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101D6-39CA-461F-8E99-FEC60038997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73D71-B659-4F37-87EE-BA67A44B2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5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 – Title">
  <p:cSld name="Divider">
    <p:bg>
      <p:bgPr>
        <a:solidFill>
          <a:schemeClr val="lt2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7" descr="IMG_0276.jpg"/>
          <p:cNvPicPr preferRelativeResize="0"/>
          <p:nvPr/>
        </p:nvPicPr>
        <p:blipFill rotWithShape="1">
          <a:blip r:embed="rId2">
            <a:alphaModFix/>
          </a:blip>
          <a:srcRect l="-1871" t="8284" r="9671" b="8284"/>
          <a:stretch/>
        </p:blipFill>
        <p:spPr>
          <a:xfrm>
            <a:off x="614426" y="0"/>
            <a:ext cx="85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0" y="-25"/>
            <a:ext cx="9144000" cy="5143500"/>
          </a:xfrm>
          <a:prstGeom prst="rect">
            <a:avLst/>
          </a:prstGeom>
          <a:gradFill>
            <a:gsLst>
              <a:gs pos="0">
                <a:srgbClr val="1AB9A5"/>
              </a:gs>
              <a:gs pos="10000">
                <a:srgbClr val="1AB9A5"/>
              </a:gs>
              <a:gs pos="100000">
                <a:srgbClr val="1AB9A5">
                  <a:alpha val="74509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A9DB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hape 9"/>
          <p:cNvCxnSpPr/>
          <p:nvPr/>
        </p:nvCxnSpPr>
        <p:spPr>
          <a:xfrm>
            <a:off x="633275" y="3110100"/>
            <a:ext cx="7389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23203" y="1737025"/>
            <a:ext cx="6158400" cy="11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5133546" y="4782050"/>
            <a:ext cx="39261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2017 Pivotal Software, Inc. All rights Reserved. Version 1.0</a:t>
            </a:r>
            <a:endParaRPr sz="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" name="Shape 12"/>
          <p:cNvGrpSpPr/>
          <p:nvPr/>
        </p:nvGrpSpPr>
        <p:grpSpPr>
          <a:xfrm>
            <a:off x="634507" y="819388"/>
            <a:ext cx="1337013" cy="313170"/>
            <a:chOff x="1841475" y="2392725"/>
            <a:chExt cx="3928925" cy="920275"/>
          </a:xfrm>
        </p:grpSpPr>
        <p:sp>
          <p:nvSpPr>
            <p:cNvPr id="13" name="Shape 13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523200" y="3306700"/>
            <a:ext cx="4173600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– Split w/ Image">
  <p:cSld name="CUSTOM_8_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Cover w/ Image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5" name="Shape 135"/>
          <p:cNvCxnSpPr/>
          <p:nvPr/>
        </p:nvCxnSpPr>
        <p:spPr>
          <a:xfrm>
            <a:off x="4572000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" name="Shape 136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137" name="Shape 137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4281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42546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3020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– Columns">
  <p:cSld name="CUSTOM_8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Shape 148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149" name="Shape 149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58" name="Shape 158"/>
          <p:cNvCxnSpPr/>
          <p:nvPr/>
        </p:nvCxnSpPr>
        <p:spPr>
          <a:xfrm rot="10800000">
            <a:off x="6081375" y="905700"/>
            <a:ext cx="0" cy="3764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Shape 159"/>
          <p:cNvCxnSpPr/>
          <p:nvPr/>
        </p:nvCxnSpPr>
        <p:spPr>
          <a:xfrm>
            <a:off x="6078286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Shape 160"/>
          <p:cNvCxnSpPr/>
          <p:nvPr/>
        </p:nvCxnSpPr>
        <p:spPr>
          <a:xfrm rot="10800000">
            <a:off x="3067875" y="905700"/>
            <a:ext cx="0" cy="3764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" name="Shape 161"/>
          <p:cNvCxnSpPr/>
          <p:nvPr/>
        </p:nvCxnSpPr>
        <p:spPr>
          <a:xfrm>
            <a:off x="3067886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Shape 162"/>
          <p:cNvSpPr txBox="1"/>
          <p:nvPr/>
        </p:nvSpPr>
        <p:spPr>
          <a:xfrm>
            <a:off x="192475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3207300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3"/>
          </p:nvPr>
        </p:nvSpPr>
        <p:spPr>
          <a:xfrm>
            <a:off x="6222125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 Divider">
  <p:cSld name="Divider_1">
    <p:bg>
      <p:bgPr>
        <a:solidFill>
          <a:schemeClr val="l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68800" y="2365150"/>
            <a:ext cx="7796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  <a:defRPr sz="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4" name="Shape 24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25" name="Shape 25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" name="Shape 33"/>
          <p:cNvCxnSpPr/>
          <p:nvPr/>
        </p:nvCxnSpPr>
        <p:spPr>
          <a:xfrm rot="10800000">
            <a:off x="4309650" y="2255484"/>
            <a:ext cx="5247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1740900" y="1801250"/>
            <a:ext cx="56622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 – 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– Standard">
  <p:cSld name="Title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4" name="Shape 54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55" name="Shape 55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5400" y="900400"/>
            <a:ext cx="73332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– Diagram Box">
  <p:cSld name="Title Slide_4">
    <p:bg>
      <p:bgPr>
        <a:solidFill>
          <a:srgbClr val="F3F3F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67" name="Shape 67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Shape 75"/>
          <p:cNvSpPr/>
          <p:nvPr/>
        </p:nvSpPr>
        <p:spPr>
          <a:xfrm>
            <a:off x="285750" y="907200"/>
            <a:ext cx="8569800" cy="376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" name="Shape 76"/>
          <p:cNvCxnSpPr/>
          <p:nvPr/>
        </p:nvCxnSpPr>
        <p:spPr>
          <a:xfrm>
            <a:off x="8855561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Shape 77"/>
          <p:cNvCxnSpPr/>
          <p:nvPr/>
        </p:nvCxnSpPr>
        <p:spPr>
          <a:xfrm>
            <a:off x="287536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Shape 78"/>
          <p:cNvCxnSpPr/>
          <p:nvPr/>
        </p:nvCxnSpPr>
        <p:spPr>
          <a:xfrm rot="10800000">
            <a:off x="-228600" y="923925"/>
            <a:ext cx="114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Shape 79"/>
          <p:cNvCxnSpPr/>
          <p:nvPr/>
        </p:nvCxnSpPr>
        <p:spPr>
          <a:xfrm rot="10800000">
            <a:off x="-228600" y="4669500"/>
            <a:ext cx="114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 – Design Grid">
  <p:cSld name="Title Slide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3" name="Shape 83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84" name="Shape 84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 – Night Mode">
  <p:cSld name="Title Slide_2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4" name="Shape 94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95" name="Shape 95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– Sidebar">
  <p:cSld name="CUSTOM_5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hape 104"/>
          <p:cNvCxnSpPr/>
          <p:nvPr/>
        </p:nvCxnSpPr>
        <p:spPr>
          <a:xfrm rot="10800000">
            <a:off x="6081375" y="905700"/>
            <a:ext cx="0" cy="3764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6" name="Shape 106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107" name="Shape 107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" name="Shape 115"/>
          <p:cNvCxnSpPr/>
          <p:nvPr/>
        </p:nvCxnSpPr>
        <p:spPr>
          <a:xfrm>
            <a:off x="6078286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56187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6222125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●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○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■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●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○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■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●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○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1150" rtl="0">
              <a:lnSpc>
                <a:spcPct val="110000"/>
              </a:lnSpc>
              <a:spcBef>
                <a:spcPts val="2000"/>
              </a:spcBef>
              <a:spcAft>
                <a:spcPts val="2000"/>
              </a:spcAft>
              <a:buClr>
                <a:schemeClr val="lt2"/>
              </a:buClr>
              <a:buSzPts val="1300"/>
              <a:buFont typeface="Proxima Nova"/>
              <a:buChar char="■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– Split">
  <p:cSld name="CUSTOM_8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hape 119"/>
          <p:cNvCxnSpPr/>
          <p:nvPr/>
        </p:nvCxnSpPr>
        <p:spPr>
          <a:xfrm>
            <a:off x="4572000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" name="Shape 120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121" name="Shape 121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30" name="Shape 130"/>
          <p:cNvCxnSpPr/>
          <p:nvPr/>
        </p:nvCxnSpPr>
        <p:spPr>
          <a:xfrm rot="10800000">
            <a:off x="4572000" y="905700"/>
            <a:ext cx="0" cy="3764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41121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115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4750000" y="900400"/>
            <a:ext cx="41121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115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8F35-D35D-4637-8C70-8D9CE89F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039E0-2BA2-4B02-9A45-4CE85FD03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</a:t>
            </a:r>
            <a:r>
              <a:rPr lang="en-US" dirty="0" err="1"/>
              <a:t>Bertka</a:t>
            </a:r>
            <a:endParaRPr lang="en-US" dirty="0"/>
          </a:p>
          <a:p>
            <a:r>
              <a:rPr lang="en-US" dirty="0"/>
              <a:t>Brent Shepard</a:t>
            </a:r>
          </a:p>
          <a:p>
            <a:r>
              <a:rPr lang="en-US" dirty="0"/>
              <a:t>Martez Killens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3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8:30: Intro's, agenda review</a:t>
            </a:r>
          </a:p>
          <a:p>
            <a:r>
              <a:rPr lang="en-US" dirty="0"/>
              <a:t>9.00 - 10:00:  PCF 101 Overview</a:t>
            </a:r>
          </a:p>
          <a:p>
            <a:r>
              <a:rPr lang="en-US" dirty="0"/>
              <a:t>10.00 - 11:00:  Hands on - pushing a .NET app to PCF</a:t>
            </a:r>
          </a:p>
          <a:p>
            <a:r>
              <a:rPr lang="en-US" dirty="0"/>
              <a:t>11:00 - 12:00:  Getting Micron .NET Apps on PCF</a:t>
            </a:r>
          </a:p>
          <a:p>
            <a:r>
              <a:rPr lang="en-US" dirty="0"/>
              <a:t>12.30 Working Lunch discussions - Containers and Container Orchestration in PCF</a:t>
            </a:r>
          </a:p>
          <a:p>
            <a:r>
              <a:rPr lang="en-US" dirty="0"/>
              <a:t>2:00 - 4:00 The Operator Experience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l="26708" r="14032"/>
          <a:stretch/>
        </p:blipFill>
        <p:spPr>
          <a:xfrm>
            <a:off x="4571999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6814435"/>
      </p:ext>
    </p:extLst>
  </p:cSld>
  <p:clrMapOvr>
    <a:masterClrMapping/>
  </p:clrMapOvr>
</p:sld>
</file>

<file path=ppt/theme/theme1.xml><?xml version="1.0" encoding="utf-8"?>
<a:theme xmlns:a="http://schemas.openxmlformats.org/drawingml/2006/main" name="PivotalDayMode">
  <a:themeElements>
    <a:clrScheme name="Custom 8">
      <a:dk1>
        <a:srgbClr val="00253E"/>
      </a:dk1>
      <a:lt1>
        <a:srgbClr val="434343"/>
      </a:lt1>
      <a:dk2>
        <a:srgbClr val="999999"/>
      </a:dk2>
      <a:lt2>
        <a:srgbClr val="1AB9A5"/>
      </a:lt2>
      <a:accent1>
        <a:srgbClr val="D5EDEA"/>
      </a:accent1>
      <a:accent2>
        <a:srgbClr val="009FDF"/>
      </a:accent2>
      <a:accent3>
        <a:srgbClr val="0066AB"/>
      </a:accent3>
      <a:accent4>
        <a:srgbClr val="2E3092"/>
      </a:accent4>
      <a:accent5>
        <a:srgbClr val="F27062"/>
      </a:accent5>
      <a:accent6>
        <a:srgbClr val="F7DC5F"/>
      </a:accent6>
      <a:hlink>
        <a:srgbClr val="009FD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votalDayMode" id="{0D3231BE-80A0-4630-BC5D-6B3381C9A68F}" vid="{AD5FFEB6-94DD-49A3-9053-4978D69770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43</TotalTime>
  <Words>18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Proxima Nova</vt:lpstr>
      <vt:lpstr>Arial</vt:lpstr>
      <vt:lpstr>PivotalDayMode</vt:lpstr>
      <vt:lpstr>Agenda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Martez Killens</dc:creator>
  <cp:lastModifiedBy>Martez Killens</cp:lastModifiedBy>
  <cp:revision>2</cp:revision>
  <dcterms:created xsi:type="dcterms:W3CDTF">2018-10-01T13:38:25Z</dcterms:created>
  <dcterms:modified xsi:type="dcterms:W3CDTF">2018-10-01T14:21:27Z</dcterms:modified>
</cp:coreProperties>
</file>