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8EF-11FB-4380-A551-969FB617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43B91-A167-4E7D-B971-1F680225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D332-B7C5-48C4-8CED-42BD87E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6366-66A9-41FB-B6A8-7ACF63F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2C6C-6D3F-4CC0-A473-0488EC7B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C109-67A8-4C5B-B942-5637B9B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0B1AD-2FFF-4F9A-B731-5B30CD04B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6536E-3A1F-46F6-B8CF-36C0E682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49E1-CC0C-419B-8B83-975A8A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E4C5-D121-4B2D-AEF3-FDFC616D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A5474-F47A-4FB4-9371-3615ABBA5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2462-41AD-49C7-85C6-4F227499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17D8-67BB-4298-AC4C-248BAC1C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46D2-6462-47E9-9667-5B25AED8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BEE1-2CAA-4180-B944-AAC2F314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F551-F133-490E-A7E1-E5C19B62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BAF4-32B6-401E-ACF4-A899ECB7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8708-0969-40F8-A122-99D23D84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2306-5440-4EE0-88FF-5B05D26E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6516-8054-4679-A1E0-74DC1053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FBEC-7B57-41A2-BCD1-63CB0EEA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3DD-F637-40A3-9FC9-7CDC36D9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41E6-4DD2-4FA4-B12F-DF877BD3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3436-E97B-46CC-BD7B-021FAA1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9FD-32E3-475D-A4A4-CF4D6C9F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A9E4-8092-4DBA-BCF2-7B42ECAE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5407-C8BC-474D-93D4-E5E3D3E1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3E3E-D87B-4A61-B191-51D9A170C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40B3-7D80-4380-A4FF-F96D2DE7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01A1-3FE0-4C56-8704-93180F6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A9F2-5D6D-48B8-B9E8-C329C16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DCDD-73A0-486A-85CD-85F4D418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E10D-ACA0-4426-BDB9-7EDEAD3A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DD3C9-ADBD-4409-8685-BBE6BAF7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B40C-ECE2-4CD9-B1D7-012C58BA0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0D83D-4801-4D6D-ACA7-EA4C79B2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A8B19-92F6-44A0-8D06-A258BBC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5A2-46AD-4BFA-AA15-2FCA3EE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768E6-54A0-4959-BA1F-B7F22DF8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8B4E-2518-4680-A2CF-C0914572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93216-C009-404E-8A83-16358CF0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0FB38-018C-4C58-8749-ACA15076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2B75-6BE9-4188-8727-4C31F4B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9FFAB-C731-467D-8360-D145E33B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53B21-9113-4806-B990-064B58AA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BF6C-76F8-4FD2-B000-F2D3B72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F63F-A543-40E7-A94F-E8280BC7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47AB-56C7-4D44-9222-4277CA13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EF53-41E2-4666-B2F1-89FD7572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EF2D4-28E8-4DDC-A1CC-7EBAF9DF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C7A0C-6989-4AC8-B7AA-D0267E67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6E3A-50A7-4657-892F-A8E48EA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3ACD-17A5-4EF3-ADBF-DD08514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D68F-66A7-4A23-94D1-DA7FE2D9C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D5DA-1E8B-4869-AC5F-681ECE5D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C0A8-3D8F-4363-93D2-ADD0F27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63187-AC8E-4A73-A1D2-E1ACC83E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2D2C-B6F8-4DE0-8BE8-F65FC6B2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87AB-3E5D-4319-9820-76C97248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2252-C7F5-496B-BF57-807E3F83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2DEF-480A-4DCF-96F1-A4EF9F83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DBFD-C9FB-4FDC-8918-A36366E73390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4023-5428-4DE3-AF36-1B5902612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371-76D4-4991-A9A0-F28796BC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DE03-C1E7-4E55-B7EC-B9AB5504D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BD3102-32F5-4472-BA8A-100729B5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9" r="1179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255272-C645-4EEC-9815-B425390B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76275"/>
            <a:ext cx="110966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E455A-6B72-4282-8B44-29211852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85775"/>
            <a:ext cx="117252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1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Martez Killens</dc:creator>
  <cp:lastModifiedBy>Martez Killens</cp:lastModifiedBy>
  <cp:revision>1</cp:revision>
  <dcterms:created xsi:type="dcterms:W3CDTF">2019-04-24T15:16:47Z</dcterms:created>
  <dcterms:modified xsi:type="dcterms:W3CDTF">2019-04-24T15:19:26Z</dcterms:modified>
</cp:coreProperties>
</file>