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Divider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">
  <p:cSld name="CUSTOM_8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Shape 120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21" name="Shape 12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572000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750000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 w/ Image">
  <p:cSld name="CUSTOM_8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w/ Image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Shape 13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37" name="Shape 13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428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2546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– Columns">
  <p:cSld name="CUSTOM_8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49" name="Shape 149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30678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/>
          <p:nvPr/>
        </p:nvCxnSpPr>
        <p:spPr>
          <a:xfrm>
            <a:off x="30678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207300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ivider">
  <p:cSld name="Divider_1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68800" y="2365150"/>
            <a:ext cx="7796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25" name="Shape 2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hape 33"/>
          <p:cNvCxnSpPr/>
          <p:nvPr/>
        </p:nvCxnSpPr>
        <p:spPr>
          <a:xfrm rot="10800000">
            <a:off x="4309650" y="2255484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40900" y="1801250"/>
            <a:ext cx="566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Intro">
  <p:cSld name="Intr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306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350" y="549625"/>
            <a:ext cx="27513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066005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Shape 39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40" name="Shape 40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Shape 48"/>
          <p:cNvCxnSpPr/>
          <p:nvPr/>
        </p:nvCxnSpPr>
        <p:spPr>
          <a:xfrm rot="10800000">
            <a:off x="295728" y="2131916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3350" y="2274300"/>
            <a:ext cx="27513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810675" y="549625"/>
            <a:ext cx="50472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– 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– Standard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55" name="Shape 5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5400" y="900400"/>
            <a:ext cx="73332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– Diagram Box">
  <p:cSld name="Title Slide_4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67" name="Shape 6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285750" y="907200"/>
            <a:ext cx="8569800" cy="3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8855561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8753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-228600" y="923925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-228600" y="4669500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Title Slid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– Night Mode">
  <p:cSld name="Title Slide_2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95" name="Shape 9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– Sidebar">
  <p:cSld name="CUSTOM_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07" name="Shape 10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Shape 115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56187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C70-67FE-421A-8D73-E574A93B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ED86-ACEB-42A2-B1AA-DF3CC7540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Martez Killens</a:t>
            </a:r>
          </a:p>
          <a:p>
            <a:r>
              <a:rPr lang="en-US" dirty="0"/>
              <a:t>Platform Architect</a:t>
            </a:r>
          </a:p>
          <a:p>
            <a:r>
              <a:rPr lang="en-US" dirty="0"/>
              <a:t>August 8, 2017</a:t>
            </a:r>
          </a:p>
        </p:txBody>
      </p:sp>
    </p:spTree>
    <p:extLst>
      <p:ext uri="{BB962C8B-B14F-4D97-AF65-F5344CB8AC3E}">
        <p14:creationId xmlns:p14="http://schemas.microsoft.com/office/powerpoint/2010/main" val="380223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2199-7BBF-4C0C-82B2-3350006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 Server Client – Add NuGet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DB52-3288-41FA-AB1D-4A6179709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Cloud Eureka Server</a:t>
            </a:r>
          </a:p>
          <a:p>
            <a:pPr lvl="1"/>
            <a:r>
              <a:rPr lang="en-US" dirty="0"/>
              <a:t>Console, ASP.NET 4 - </a:t>
            </a:r>
            <a:r>
              <a:rPr lang="en-US" dirty="0" err="1"/>
              <a:t>Steeltoe.Discovery.Eureka.Client</a:t>
            </a:r>
            <a:endParaRPr lang="en-US" dirty="0"/>
          </a:p>
          <a:p>
            <a:pPr lvl="1"/>
            <a:r>
              <a:rPr lang="en-US" dirty="0"/>
              <a:t>ASP.NET Core - </a:t>
            </a:r>
            <a:r>
              <a:rPr lang="en-US" dirty="0" err="1"/>
              <a:t>Steeltoe.Discovery.ClientCore</a:t>
            </a:r>
            <a:endParaRPr lang="en-US" dirty="0"/>
          </a:p>
          <a:p>
            <a:pPr lvl="1"/>
            <a:r>
              <a:rPr lang="en-US" dirty="0"/>
              <a:t>ASP.NET 4 </a:t>
            </a:r>
            <a:r>
              <a:rPr lang="en-US" dirty="0" err="1"/>
              <a:t>Autofac</a:t>
            </a:r>
            <a:r>
              <a:rPr lang="en-US" dirty="0"/>
              <a:t> -</a:t>
            </a:r>
            <a:r>
              <a:rPr lang="en-US" dirty="0" err="1"/>
              <a:t>Steeltoe.Discovery.ClientAutofac</a:t>
            </a:r>
            <a:endParaRPr lang="en-US" dirty="0"/>
          </a:p>
          <a:p>
            <a:pPr lvl="1"/>
            <a:r>
              <a:rPr lang="en-US" dirty="0"/>
              <a:t>Namespace- #using </a:t>
            </a:r>
            <a:r>
              <a:rPr lang="en-US" dirty="0" err="1"/>
              <a:t>Steeltoe.Discovery.Client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Spring Cloud	&amp; Spring Cloud Services Eureka Server</a:t>
            </a:r>
          </a:p>
          <a:p>
            <a:pPr lvl="1"/>
            <a:r>
              <a:rPr lang="en-US" dirty="0"/>
              <a:t>Console, ASP.NET 4 - </a:t>
            </a:r>
            <a:r>
              <a:rPr lang="en-US" dirty="0" err="1"/>
              <a:t>Pivotal.Discovery.Eureka.Client</a:t>
            </a:r>
            <a:endParaRPr lang="en-US" dirty="0"/>
          </a:p>
          <a:p>
            <a:pPr lvl="1"/>
            <a:r>
              <a:rPr lang="en-US" dirty="0"/>
              <a:t>ASP.NET Core - </a:t>
            </a:r>
            <a:r>
              <a:rPr lang="en-US" dirty="0" err="1"/>
              <a:t>Pivotal.Discovery.ClientCore</a:t>
            </a:r>
            <a:endParaRPr lang="en-US" dirty="0"/>
          </a:p>
          <a:p>
            <a:pPr lvl="1"/>
            <a:r>
              <a:rPr lang="en-US" dirty="0"/>
              <a:t>ASP.NET 4 </a:t>
            </a:r>
            <a:r>
              <a:rPr lang="en-US" dirty="0" err="1"/>
              <a:t>Autofac</a:t>
            </a:r>
            <a:r>
              <a:rPr lang="en-US" dirty="0"/>
              <a:t> - </a:t>
            </a:r>
            <a:r>
              <a:rPr lang="en-US" dirty="0" err="1"/>
              <a:t>Pivotal.Discovery.ClientAutofac</a:t>
            </a:r>
            <a:endParaRPr lang="en-US" dirty="0"/>
          </a:p>
          <a:p>
            <a:pPr lvl="1"/>
            <a:r>
              <a:rPr lang="en-US" dirty="0"/>
              <a:t>Namespace- #using </a:t>
            </a:r>
            <a:r>
              <a:rPr lang="en-US" dirty="0" err="1"/>
              <a:t>Pivotal.Discovery.Client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F1EED-2F65-4A41-8165-50CFE1BF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CE3E5-3989-4BE4-99AD-144862224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On-Demand Infrastructure</a:t>
            </a:r>
          </a:p>
          <a:p>
            <a:pPr lvl="2"/>
            <a:r>
              <a:rPr lang="en-US" dirty="0"/>
              <a:t>Containers</a:t>
            </a:r>
          </a:p>
          <a:p>
            <a:pPr lvl="2"/>
            <a:r>
              <a:rPr lang="en-US" dirty="0"/>
              <a:t>VMs</a:t>
            </a:r>
          </a:p>
          <a:p>
            <a:endParaRPr lang="en-US" dirty="0"/>
          </a:p>
          <a:p>
            <a:r>
              <a:rPr lang="en-US" dirty="0"/>
              <a:t>Ephemeral Infrastructure</a:t>
            </a:r>
          </a:p>
          <a:p>
            <a:pPr lvl="1"/>
            <a:r>
              <a:rPr lang="en-US" dirty="0"/>
              <a:t>Short lived</a:t>
            </a:r>
          </a:p>
          <a:p>
            <a:pPr lvl="2"/>
            <a:r>
              <a:rPr lang="en-US" dirty="0"/>
              <a:t>Cloud Infrastructure</a:t>
            </a:r>
          </a:p>
          <a:p>
            <a:pPr lvl="2"/>
            <a:r>
              <a:rPr lang="en-US" dirty="0"/>
              <a:t>Servers, Instances go down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Meet short term demand</a:t>
            </a:r>
          </a:p>
          <a:p>
            <a:pPr lvl="2"/>
            <a:r>
              <a:rPr lang="en-US" dirty="0"/>
              <a:t>Scale out vs up</a:t>
            </a:r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9D70-7800-4F30-86D2-5C18E493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4C1C-409D-4836-A2AE-A36D2CE4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Trying to hand configure each client or use some form of convention can be very difficult to do and can be very brittle.</a:t>
            </a:r>
          </a:p>
          <a:p>
            <a:r>
              <a:rPr lang="en-US" dirty="0"/>
              <a:t>How have we discovered services in the past?</a:t>
            </a:r>
          </a:p>
          <a:p>
            <a:pPr lvl="1"/>
            <a:r>
              <a:rPr lang="en-US" dirty="0"/>
              <a:t>Service Locators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Service Registries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266-A874-4BC1-8A58-AE0E26D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EC76B-CDAB-42D3-ABC4-9B10441A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Service Discovery</a:t>
            </a:r>
          </a:p>
          <a:p>
            <a:pPr lvl="1"/>
            <a:r>
              <a:rPr lang="en-US" dirty="0"/>
              <a:t>Client request through load balancer</a:t>
            </a:r>
          </a:p>
          <a:p>
            <a:pPr lvl="1"/>
            <a:r>
              <a:rPr lang="en-US" dirty="0"/>
              <a:t>Load balancer queries service registry</a:t>
            </a:r>
          </a:p>
          <a:p>
            <a:pPr lvl="1"/>
            <a:r>
              <a:rPr lang="en-US" dirty="0"/>
              <a:t>Service registry abstracted away from clients</a:t>
            </a:r>
          </a:p>
          <a:p>
            <a:pPr lvl="1"/>
            <a:r>
              <a:rPr lang="en-US" dirty="0"/>
              <a:t>Failure in service registry brings down entire system.</a:t>
            </a:r>
          </a:p>
          <a:p>
            <a:r>
              <a:rPr lang="en-US" dirty="0"/>
              <a:t>Client Side Service Discovery</a:t>
            </a:r>
          </a:p>
          <a:p>
            <a:pPr lvl="1"/>
            <a:r>
              <a:rPr lang="en-US" dirty="0"/>
              <a:t>Client responsible for determining service location and load balancing</a:t>
            </a:r>
          </a:p>
          <a:p>
            <a:pPr lvl="1"/>
            <a:r>
              <a:rPr lang="en-US" dirty="0"/>
              <a:t>Registry is typically replicated in each client.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Service registry coupled to (logic in each) client</a:t>
            </a:r>
          </a:p>
        </p:txBody>
      </p:sp>
    </p:spTree>
    <p:extLst>
      <p:ext uri="{BB962C8B-B14F-4D97-AF65-F5344CB8AC3E}">
        <p14:creationId xmlns:p14="http://schemas.microsoft.com/office/powerpoint/2010/main" val="35258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ureka High level Architecture">
            <a:extLst>
              <a:ext uri="{FF2B5EF4-FFF2-40B4-BE49-F238E27FC236}">
                <a16:creationId xmlns:a16="http://schemas.microsoft.com/office/drawing/2014/main" id="{3AA1F05E-4CB1-4C0C-AEAD-92E58334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3CD-CA26-494F-8B80-87896ADF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02A8-D519-488C-A5C7-1A2DE49E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75" y="798800"/>
            <a:ext cx="7333200" cy="3769500"/>
          </a:xfrm>
        </p:spPr>
        <p:txBody>
          <a:bodyPr/>
          <a:lstStyle/>
          <a:p>
            <a:r>
              <a:rPr lang="en-US" dirty="0"/>
              <a:t>Server for registering and discovering services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Exposes a REST based API http://localhost:8761/eureka</a:t>
            </a:r>
          </a:p>
          <a:p>
            <a:r>
              <a:rPr lang="en-US" dirty="0"/>
              <a:t>Applications register addresses by name with Eureka Server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Heartbeats renew leases (30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Three strikes, you’re out (90 seconds)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Registrations optionally replicated to peers</a:t>
            </a:r>
          </a:p>
          <a:p>
            <a:r>
              <a:rPr lang="en-US" dirty="0"/>
              <a:t>Eureka Client pulls entire service registry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Cached, used to lookup services by name</a:t>
            </a:r>
          </a:p>
          <a:p>
            <a:r>
              <a:rPr lang="en-US" dirty="0"/>
              <a:t>Resilience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Eureka Servers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Clients cache copy of registry</a:t>
            </a:r>
          </a:p>
          <a:p>
            <a:r>
              <a:rPr lang="en-US" dirty="0"/>
              <a:t>Cloud Foundry version of Eureka server installed with Spring Cloud Services (SCS)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Version is protected by OAuth 2.0 tokens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Uses TLS/SSL connections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9415E2-919E-4F40-87EF-7DE136DDDC36}"/>
              </a:ext>
            </a:extLst>
          </p:cNvPr>
          <p:cNvSpPr/>
          <p:nvPr/>
        </p:nvSpPr>
        <p:spPr>
          <a:xfrm>
            <a:off x="4797379" y="1571222"/>
            <a:ext cx="4058196" cy="185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5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2519-4CFE-4DF2-B24D-13114F05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C4C8-BB4C-4F1F-8D15-D3E0295A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register with Eureka Server providing</a:t>
            </a:r>
          </a:p>
          <a:p>
            <a:pPr lvl="1"/>
            <a:r>
              <a:rPr lang="en-US" dirty="0"/>
              <a:t>Application Name</a:t>
            </a:r>
          </a:p>
          <a:p>
            <a:pPr lvl="1"/>
            <a:r>
              <a:rPr lang="en-US" dirty="0"/>
              <a:t>Host Name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Instance ID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Other metadata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Default is to register by Host Name</a:t>
            </a:r>
          </a:p>
          <a:p>
            <a:pPr lvl="1"/>
            <a:r>
              <a:rPr lang="en-US" dirty="0"/>
              <a:t>Optionally register by IP Address</a:t>
            </a:r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2214FB-406F-4973-B5B7-2DA0D21FBEBD}"/>
              </a:ext>
            </a:extLst>
          </p:cNvPr>
          <p:cNvSpPr/>
          <p:nvPr/>
        </p:nvSpPr>
        <p:spPr>
          <a:xfrm>
            <a:off x="3479800" y="1406652"/>
            <a:ext cx="5181600" cy="233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1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EEBCFF3-5884-4E0A-8C8F-EABF4EB49280}"/>
              </a:ext>
            </a:extLst>
          </p:cNvPr>
          <p:cNvSpPr/>
          <p:nvPr/>
        </p:nvSpPr>
        <p:spPr>
          <a:xfrm>
            <a:off x="4406900" y="857900"/>
            <a:ext cx="3910090" cy="342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F9FCA-990F-4008-900B-F8BB9ED3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Eureka Server – Service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0C57-6E2E-48E5-BC1A-1FA0A256D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instances periodically fetch the registry</a:t>
            </a:r>
          </a:p>
          <a:p>
            <a:pPr lvl="1"/>
            <a:r>
              <a:rPr lang="en-US" dirty="0"/>
              <a:t>Default every 30 second</a:t>
            </a:r>
          </a:p>
          <a:p>
            <a:pPr lvl="1"/>
            <a:r>
              <a:rPr lang="en-US" dirty="0"/>
              <a:t>Cached locally</a:t>
            </a:r>
          </a:p>
          <a:p>
            <a:pPr lvl="1"/>
            <a:r>
              <a:rPr lang="en-US" dirty="0"/>
              <a:t>Deltas retrieved after full fetch</a:t>
            </a:r>
          </a:p>
          <a:p>
            <a:r>
              <a:rPr lang="en-US" dirty="0"/>
              <a:t>Application uses cache to lookup </a:t>
            </a:r>
          </a:p>
          <a:p>
            <a:pPr marL="139700" indent="0">
              <a:buNone/>
            </a:pPr>
            <a:r>
              <a:rPr lang="en-US" dirty="0"/>
              <a:t>       instances of other applications</a:t>
            </a:r>
          </a:p>
          <a:p>
            <a:pPr lvl="1"/>
            <a:r>
              <a:rPr lang="en-US" dirty="0"/>
              <a:t>Client load balancing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5ECE-A44A-4B6F-8555-D236BFE7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Discovery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544C-182C-4995-824E-8B71E9235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configurable generalized interface for Service Registry interaction</a:t>
            </a:r>
          </a:p>
          <a:p>
            <a:pPr lvl="1"/>
            <a:r>
              <a:rPr lang="en-US" dirty="0" err="1"/>
              <a:t>Steeltoe.Common.Discovery.IDiscoveryClient</a:t>
            </a:r>
            <a:endParaRPr lang="en-US" dirty="0"/>
          </a:p>
          <a:p>
            <a:r>
              <a:rPr lang="en-US" dirty="0"/>
              <a:t>Single provider</a:t>
            </a:r>
          </a:p>
          <a:p>
            <a:pPr lvl="1"/>
            <a:r>
              <a:rPr lang="en-US" dirty="0"/>
              <a:t>Eureka – client for Netflix / Spring Cloud Services Eureka Server</a:t>
            </a:r>
          </a:p>
          <a:p>
            <a:r>
              <a:rPr lang="en-US" dirty="0"/>
              <a:t>Application type support</a:t>
            </a:r>
          </a:p>
          <a:p>
            <a:pPr lvl="1"/>
            <a:r>
              <a:rPr lang="en-US" dirty="0"/>
              <a:t>ASP.NET - MVC, </a:t>
            </a:r>
            <a:r>
              <a:rPr lang="en-US" dirty="0" err="1"/>
              <a:t>WebForm</a:t>
            </a:r>
            <a:r>
              <a:rPr lang="en-US" dirty="0"/>
              <a:t>, </a:t>
            </a:r>
            <a:r>
              <a:rPr lang="en-US" dirty="0" err="1"/>
              <a:t>WebAPI</a:t>
            </a:r>
            <a:r>
              <a:rPr lang="en-US" dirty="0"/>
              <a:t>, WCF</a:t>
            </a:r>
          </a:p>
          <a:p>
            <a:pPr lvl="1"/>
            <a:r>
              <a:rPr lang="en-US" dirty="0"/>
              <a:t>ASP.NET Core (.NET Framework and .NET Core)</a:t>
            </a:r>
          </a:p>
          <a:p>
            <a:pPr lvl="1"/>
            <a:r>
              <a:rPr lang="en-US" dirty="0"/>
              <a:t>Console apps (.NET Framework and .NET Core)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2930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DayMode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votalDayMode" id="{0D3231BE-80A0-4630-BC5D-6B3381C9A68F}" vid="{AD5FFEB6-94DD-49A3-9053-4978D69770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1350</TotalTime>
  <Words>443</Words>
  <Application>Microsoft Office PowerPoint</Application>
  <PresentationFormat>On-screen Show (16:9)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Proxima Nova</vt:lpstr>
      <vt:lpstr>Arial</vt:lpstr>
      <vt:lpstr>PivotalDayMode</vt:lpstr>
      <vt:lpstr>Service Discovery</vt:lpstr>
      <vt:lpstr>Background</vt:lpstr>
      <vt:lpstr>Distributed Service</vt:lpstr>
      <vt:lpstr>Service Discovery</vt:lpstr>
      <vt:lpstr>PowerPoint Presentation</vt:lpstr>
      <vt:lpstr>Spring Cloud Eureka Server</vt:lpstr>
      <vt:lpstr>Spring Cloud Eureka Server – Service Registration</vt:lpstr>
      <vt:lpstr>Spring Cloud Eureka Server – Service Discovery</vt:lpstr>
      <vt:lpstr>Steeltoe Discovery Overview</vt:lpstr>
      <vt:lpstr>Eureka Server Client – Add NuGet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</dc:title>
  <dc:creator>Martez Killens</dc:creator>
  <cp:lastModifiedBy>Martez Killens</cp:lastModifiedBy>
  <cp:revision>12</cp:revision>
  <dcterms:created xsi:type="dcterms:W3CDTF">2018-08-08T18:56:29Z</dcterms:created>
  <dcterms:modified xsi:type="dcterms:W3CDTF">2018-08-09T17:26:39Z</dcterms:modified>
</cp:coreProperties>
</file>