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118872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15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5429"/>
            <a:ext cx="10363200" cy="41385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3533"/>
            <a:ext cx="9144000" cy="286998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75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0807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883"/>
            <a:ext cx="2628900" cy="1007385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883"/>
            <a:ext cx="7734300" cy="1007385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58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2073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3549"/>
            <a:ext cx="10515600" cy="49447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55072"/>
            <a:ext cx="10515600" cy="260032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577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4417"/>
            <a:ext cx="51816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4417"/>
            <a:ext cx="5181600" cy="75423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154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886"/>
            <a:ext cx="10515600" cy="22976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4016"/>
            <a:ext cx="5157787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2130"/>
            <a:ext cx="5157787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4016"/>
            <a:ext cx="5183188" cy="142811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2130"/>
            <a:ext cx="5183188" cy="6386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751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675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81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1539"/>
            <a:ext cx="6172200" cy="844761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706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2480"/>
            <a:ext cx="3932237" cy="27736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1539"/>
            <a:ext cx="6172200" cy="844761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6160"/>
            <a:ext cx="3932237" cy="66067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65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886"/>
            <a:ext cx="1051560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4417"/>
            <a:ext cx="1051560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5835F-8605-45E7-AE8F-EF3E577FCDEB}" type="datetimeFigureOut">
              <a:rPr lang="tr-TR" smtClean="0"/>
              <a:t>21.03.2021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7676"/>
            <a:ext cx="41148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7676"/>
            <a:ext cx="274320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40612-2963-48AC-A6CC-CF6EC6C835F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76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26251" y="3111390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5495894" y="4908180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5590562" y="5002848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ounded Rectangle 7"/>
          <p:cNvSpPr/>
          <p:nvPr/>
        </p:nvSpPr>
        <p:spPr>
          <a:xfrm>
            <a:off x="2791729" y="280197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Pop a payment list</a:t>
            </a:r>
            <a:endParaRPr lang="tr-TR" sz="1200" dirty="0"/>
          </a:p>
        </p:txBody>
      </p:sp>
      <p:cxnSp>
        <p:nvCxnSpPr>
          <p:cNvPr id="12" name="Straight Arrow Connector 11"/>
          <p:cNvCxnSpPr>
            <a:stCxn id="5" idx="6"/>
            <a:endCxn id="8" idx="1"/>
          </p:cNvCxnSpPr>
          <p:nvPr/>
        </p:nvCxnSpPr>
        <p:spPr>
          <a:xfrm>
            <a:off x="2204942" y="3300736"/>
            <a:ext cx="58678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636252" y="280197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Filter out paid items</a:t>
            </a:r>
            <a:endParaRPr lang="tr-TR" sz="1200" dirty="0"/>
          </a:p>
        </p:txBody>
      </p:sp>
      <p:cxnSp>
        <p:nvCxnSpPr>
          <p:cNvPr id="21" name="Straight Arrow Connector 20"/>
          <p:cNvCxnSpPr>
            <a:stCxn id="8" idx="3"/>
            <a:endCxn id="26" idx="1"/>
          </p:cNvCxnSpPr>
          <p:nvPr/>
        </p:nvCxnSpPr>
        <p:spPr>
          <a:xfrm flipV="1">
            <a:off x="3789254" y="3300735"/>
            <a:ext cx="52984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9" idx="2"/>
            <a:endCxn id="8" idx="2"/>
          </p:cNvCxnSpPr>
          <p:nvPr/>
        </p:nvCxnSpPr>
        <p:spPr>
          <a:xfrm rot="5400000">
            <a:off x="5212753" y="1877241"/>
            <a:ext cx="12700" cy="384452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iamond 25"/>
          <p:cNvSpPr/>
          <p:nvPr/>
        </p:nvSpPr>
        <p:spPr>
          <a:xfrm>
            <a:off x="4319102" y="3042118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TextBox 28"/>
          <p:cNvSpPr txBox="1"/>
          <p:nvPr/>
        </p:nvSpPr>
        <p:spPr>
          <a:xfrm>
            <a:off x="4084835" y="2761025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Is list empty ?</a:t>
            </a:r>
            <a:endParaRPr lang="tr-TR" sz="900" dirty="0"/>
          </a:p>
        </p:txBody>
      </p:sp>
      <p:sp>
        <p:nvSpPr>
          <p:cNvPr id="44" name="Diamond 43"/>
          <p:cNvSpPr/>
          <p:nvPr/>
        </p:nvSpPr>
        <p:spPr>
          <a:xfrm>
            <a:off x="5403538" y="3042118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6" name="TextBox 45"/>
          <p:cNvSpPr txBox="1"/>
          <p:nvPr/>
        </p:nvSpPr>
        <p:spPr>
          <a:xfrm>
            <a:off x="5169450" y="2761025"/>
            <a:ext cx="979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Is exit payment ?</a:t>
            </a:r>
            <a:endParaRPr lang="tr-TR" sz="900" dirty="0"/>
          </a:p>
        </p:txBody>
      </p:sp>
      <p:cxnSp>
        <p:nvCxnSpPr>
          <p:cNvPr id="55" name="Straight Arrow Connector 54"/>
          <p:cNvCxnSpPr>
            <a:stCxn id="26" idx="3"/>
            <a:endCxn id="44" idx="1"/>
          </p:cNvCxnSpPr>
          <p:nvPr/>
        </p:nvCxnSpPr>
        <p:spPr>
          <a:xfrm>
            <a:off x="4836339" y="3300735"/>
            <a:ext cx="567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6" idx="2"/>
            <a:endCxn id="8" idx="2"/>
          </p:cNvCxnSpPr>
          <p:nvPr/>
        </p:nvCxnSpPr>
        <p:spPr>
          <a:xfrm rot="5400000">
            <a:off x="3814034" y="3035812"/>
            <a:ext cx="240147" cy="1287228"/>
          </a:xfrm>
          <a:prstGeom prst="bentConnector3">
            <a:avLst>
              <a:gd name="adj1" fmla="val 195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44" idx="2"/>
            <a:endCxn id="6" idx="0"/>
          </p:cNvCxnSpPr>
          <p:nvPr/>
        </p:nvCxnSpPr>
        <p:spPr>
          <a:xfrm>
            <a:off x="5662157" y="3559355"/>
            <a:ext cx="23083" cy="1348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4" idx="3"/>
            <a:endCxn id="19" idx="1"/>
          </p:cNvCxnSpPr>
          <p:nvPr/>
        </p:nvCxnSpPr>
        <p:spPr>
          <a:xfrm>
            <a:off x="5920775" y="3300735"/>
            <a:ext cx="7154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8109109" y="280197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Map Payments</a:t>
            </a:r>
            <a:endParaRPr lang="tr-TR" sz="1200" dirty="0"/>
          </a:p>
        </p:txBody>
      </p:sp>
      <p:cxnSp>
        <p:nvCxnSpPr>
          <p:cNvPr id="80" name="Straight Arrow Connector 79"/>
          <p:cNvCxnSpPr>
            <a:stCxn id="19" idx="3"/>
            <a:endCxn id="78" idx="1"/>
          </p:cNvCxnSpPr>
          <p:nvPr/>
        </p:nvCxnSpPr>
        <p:spPr>
          <a:xfrm>
            <a:off x="7633777" y="3300737"/>
            <a:ext cx="47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9581966" y="280197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Merge Payments</a:t>
            </a:r>
            <a:endParaRPr lang="tr-TR" sz="1200" dirty="0"/>
          </a:p>
        </p:txBody>
      </p:sp>
      <p:cxnSp>
        <p:nvCxnSpPr>
          <p:cNvPr id="84" name="Straight Arrow Connector 83"/>
          <p:cNvCxnSpPr>
            <a:stCxn id="78" idx="3"/>
            <a:endCxn id="82" idx="1"/>
          </p:cNvCxnSpPr>
          <p:nvPr/>
        </p:nvCxnSpPr>
        <p:spPr>
          <a:xfrm>
            <a:off x="9106634" y="3300737"/>
            <a:ext cx="475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10416010" y="485618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Filter Out Zero Balance Addresses</a:t>
            </a:r>
            <a:endParaRPr lang="tr-TR" sz="1200" dirty="0"/>
          </a:p>
        </p:txBody>
      </p:sp>
      <p:sp>
        <p:nvSpPr>
          <p:cNvPr id="90" name="Diamond 89"/>
          <p:cNvSpPr/>
          <p:nvPr/>
        </p:nvSpPr>
        <p:spPr>
          <a:xfrm>
            <a:off x="9822110" y="4013982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2" name="Straight Arrow Connector 91"/>
          <p:cNvCxnSpPr>
            <a:stCxn id="82" idx="2"/>
            <a:endCxn id="90" idx="0"/>
          </p:cNvCxnSpPr>
          <p:nvPr/>
        </p:nvCxnSpPr>
        <p:spPr>
          <a:xfrm flipH="1">
            <a:off x="10080729" y="3799500"/>
            <a:ext cx="1" cy="21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0" idx="3"/>
            <a:endCxn id="86" idx="0"/>
          </p:cNvCxnSpPr>
          <p:nvPr/>
        </p:nvCxnSpPr>
        <p:spPr>
          <a:xfrm>
            <a:off x="10339347" y="4272599"/>
            <a:ext cx="575427" cy="58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475045" y="3995667"/>
            <a:ext cx="15456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args.reactive_zero_balance ?</a:t>
            </a:r>
            <a:endParaRPr lang="tr-TR" sz="900" dirty="0"/>
          </a:p>
        </p:txBody>
      </p:sp>
      <p:sp>
        <p:nvSpPr>
          <p:cNvPr id="98" name="TextBox 97"/>
          <p:cNvSpPr txBox="1"/>
          <p:nvPr/>
        </p:nvSpPr>
        <p:spPr>
          <a:xfrm>
            <a:off x="5242001" y="360397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sp>
        <p:nvSpPr>
          <p:cNvPr id="100" name="Rounded Rectangle 99"/>
          <p:cNvSpPr/>
          <p:nvPr/>
        </p:nvSpPr>
        <p:spPr>
          <a:xfrm>
            <a:off x="8768096" y="484711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Filter Out Zero Balance Addresses</a:t>
            </a:r>
            <a:endParaRPr lang="tr-TR" sz="1200" dirty="0"/>
          </a:p>
        </p:txBody>
      </p:sp>
      <p:cxnSp>
        <p:nvCxnSpPr>
          <p:cNvPr id="102" name="Straight Arrow Connector 101"/>
          <p:cNvCxnSpPr>
            <a:stCxn id="90" idx="1"/>
            <a:endCxn id="100" idx="0"/>
          </p:cNvCxnSpPr>
          <p:nvPr/>
        </p:nvCxnSpPr>
        <p:spPr>
          <a:xfrm flipH="1">
            <a:off x="9266858" y="4272599"/>
            <a:ext cx="555250" cy="57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9651192" y="641915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Sort by balance</a:t>
            </a:r>
            <a:endParaRPr lang="tr-TR" sz="1200" dirty="0"/>
          </a:p>
        </p:txBody>
      </p:sp>
      <p:cxnSp>
        <p:nvCxnSpPr>
          <p:cNvPr id="108" name="Straight Arrow Connector 107"/>
          <p:cNvCxnSpPr>
            <a:stCxn id="100" idx="2"/>
            <a:endCxn id="106" idx="0"/>
          </p:cNvCxnSpPr>
          <p:nvPr/>
        </p:nvCxnSpPr>
        <p:spPr>
          <a:xfrm>
            <a:off x="9266858" y="5844638"/>
            <a:ext cx="883096" cy="57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86" idx="2"/>
            <a:endCxn id="106" idx="0"/>
          </p:cNvCxnSpPr>
          <p:nvPr/>
        </p:nvCxnSpPr>
        <p:spPr>
          <a:xfrm flipH="1">
            <a:off x="10149954" y="5853710"/>
            <a:ext cx="764818" cy="56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9651192" y="774164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Pay The Items</a:t>
            </a:r>
            <a:endParaRPr lang="tr-TR" sz="1200" dirty="0"/>
          </a:p>
        </p:txBody>
      </p:sp>
      <p:sp>
        <p:nvSpPr>
          <p:cNvPr id="114" name="Rounded Rectangle 113"/>
          <p:cNvSpPr/>
          <p:nvPr/>
        </p:nvSpPr>
        <p:spPr>
          <a:xfrm>
            <a:off x="8282471" y="774164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Create Payment Report</a:t>
            </a:r>
            <a:endParaRPr lang="tr-TR" sz="1200" dirty="0"/>
          </a:p>
        </p:txBody>
      </p:sp>
      <p:sp>
        <p:nvSpPr>
          <p:cNvPr id="115" name="Rounded Rectangle 114"/>
          <p:cNvSpPr/>
          <p:nvPr/>
        </p:nvSpPr>
        <p:spPr>
          <a:xfrm>
            <a:off x="8282471" y="6428224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Clean Failed Payment Report</a:t>
            </a:r>
            <a:endParaRPr lang="tr-TR" sz="1200" dirty="0"/>
          </a:p>
        </p:txBody>
      </p:sp>
      <p:sp>
        <p:nvSpPr>
          <p:cNvPr id="120" name="Rounded Rectangle 119"/>
          <p:cNvSpPr/>
          <p:nvPr/>
        </p:nvSpPr>
        <p:spPr>
          <a:xfrm>
            <a:off x="6913750" y="641914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Send Payout Notification</a:t>
            </a:r>
            <a:endParaRPr lang="tr-TR" sz="1100" dirty="0"/>
          </a:p>
        </p:txBody>
      </p:sp>
      <p:sp>
        <p:nvSpPr>
          <p:cNvPr id="121" name="Rounded Rectangle 120"/>
          <p:cNvSpPr/>
          <p:nvPr/>
        </p:nvSpPr>
        <p:spPr>
          <a:xfrm>
            <a:off x="6913749" y="774164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Send Admin Notification</a:t>
            </a:r>
            <a:endParaRPr lang="tr-TR" sz="1100" dirty="0"/>
          </a:p>
        </p:txBody>
      </p:sp>
      <p:cxnSp>
        <p:nvCxnSpPr>
          <p:cNvPr id="125" name="Straight Arrow Connector 124"/>
          <p:cNvCxnSpPr>
            <a:stCxn id="106" idx="2"/>
            <a:endCxn id="111" idx="0"/>
          </p:cNvCxnSpPr>
          <p:nvPr/>
        </p:nvCxnSpPr>
        <p:spPr>
          <a:xfrm>
            <a:off x="10149954" y="7416677"/>
            <a:ext cx="0" cy="32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11" idx="1"/>
            <a:endCxn id="114" idx="3"/>
          </p:cNvCxnSpPr>
          <p:nvPr/>
        </p:nvCxnSpPr>
        <p:spPr>
          <a:xfrm flipH="1">
            <a:off x="9279996" y="8240407"/>
            <a:ext cx="371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14" idx="0"/>
            <a:endCxn id="115" idx="2"/>
          </p:cNvCxnSpPr>
          <p:nvPr/>
        </p:nvCxnSpPr>
        <p:spPr>
          <a:xfrm flipV="1">
            <a:off x="8781233" y="7425749"/>
            <a:ext cx="0" cy="315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15" idx="1"/>
            <a:endCxn id="120" idx="3"/>
          </p:cNvCxnSpPr>
          <p:nvPr/>
        </p:nvCxnSpPr>
        <p:spPr>
          <a:xfrm flipH="1" flipV="1">
            <a:off x="7911275" y="6917913"/>
            <a:ext cx="37119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0" idx="2"/>
            <a:endCxn id="121" idx="0"/>
          </p:cNvCxnSpPr>
          <p:nvPr/>
        </p:nvCxnSpPr>
        <p:spPr>
          <a:xfrm flipH="1">
            <a:off x="7412513" y="7416676"/>
            <a:ext cx="1" cy="324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iamond 140"/>
          <p:cNvSpPr/>
          <p:nvPr/>
        </p:nvSpPr>
        <p:spPr>
          <a:xfrm>
            <a:off x="5941507" y="7980920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43" name="Straight Arrow Connector 142"/>
          <p:cNvCxnSpPr>
            <a:stCxn id="121" idx="1"/>
            <a:endCxn id="141" idx="3"/>
          </p:cNvCxnSpPr>
          <p:nvPr/>
        </p:nvCxnSpPr>
        <p:spPr>
          <a:xfrm flipH="1" flipV="1">
            <a:off x="6458744" y="8239537"/>
            <a:ext cx="455005" cy="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4707972" y="8525942"/>
            <a:ext cx="20393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args.publish_stats and not args.dry_run</a:t>
            </a:r>
            <a:endParaRPr lang="tr-TR" sz="900" dirty="0"/>
          </a:p>
        </p:txBody>
      </p:sp>
      <p:sp>
        <p:nvSpPr>
          <p:cNvPr id="145" name="Rounded Rectangle 144"/>
          <p:cNvSpPr/>
          <p:nvPr/>
        </p:nvSpPr>
        <p:spPr>
          <a:xfrm>
            <a:off x="5703246" y="641914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100" dirty="0"/>
              <a:t>Publish Statistics</a:t>
            </a:r>
            <a:endParaRPr lang="tr-TR" sz="1100" dirty="0"/>
          </a:p>
        </p:txBody>
      </p:sp>
      <p:cxnSp>
        <p:nvCxnSpPr>
          <p:cNvPr id="148" name="Straight Arrow Connector 147"/>
          <p:cNvCxnSpPr>
            <a:stCxn id="141" idx="0"/>
            <a:endCxn id="145" idx="2"/>
          </p:cNvCxnSpPr>
          <p:nvPr/>
        </p:nvCxnSpPr>
        <p:spPr>
          <a:xfrm flipV="1">
            <a:off x="6200124" y="7416674"/>
            <a:ext cx="1884" cy="56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45" idx="1"/>
            <a:endCxn id="8" idx="2"/>
          </p:cNvCxnSpPr>
          <p:nvPr/>
        </p:nvCxnSpPr>
        <p:spPr>
          <a:xfrm rot="10800000">
            <a:off x="3290494" y="3799503"/>
            <a:ext cx="2412753" cy="3118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41" idx="1"/>
            <a:endCxn id="8" idx="2"/>
          </p:cNvCxnSpPr>
          <p:nvPr/>
        </p:nvCxnSpPr>
        <p:spPr>
          <a:xfrm rot="10800000">
            <a:off x="3290491" y="3799503"/>
            <a:ext cx="2651014" cy="44400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142187" y="2471524"/>
            <a:ext cx="347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Payment Consumer States Diagram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4190335" y="361935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sp>
        <p:nvSpPr>
          <p:cNvPr id="169" name="TextBox 168"/>
          <p:cNvSpPr txBox="1"/>
          <p:nvPr/>
        </p:nvSpPr>
        <p:spPr>
          <a:xfrm>
            <a:off x="9253223" y="433838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sp>
        <p:nvSpPr>
          <p:cNvPr id="170" name="TextBox 169"/>
          <p:cNvSpPr txBox="1"/>
          <p:nvPr/>
        </p:nvSpPr>
        <p:spPr>
          <a:xfrm>
            <a:off x="6150174" y="761511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105902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92309" y="4215134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3507740" y="6272502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3602408" y="6367170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ounded Rectangle 6"/>
          <p:cNvSpPr/>
          <p:nvPr/>
        </p:nvSpPr>
        <p:spPr>
          <a:xfrm>
            <a:off x="1478318" y="390571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Filter Out Processed Items</a:t>
            </a:r>
            <a:endParaRPr lang="tr-TR" sz="1200" dirty="0"/>
          </a:p>
        </p:txBody>
      </p:sp>
      <p:cxnSp>
        <p:nvCxnSpPr>
          <p:cNvPr id="9" name="Straight Arrow Connector 8"/>
          <p:cNvCxnSpPr>
            <a:stCxn id="4" idx="6"/>
            <a:endCxn id="7" idx="1"/>
          </p:cNvCxnSpPr>
          <p:nvPr/>
        </p:nvCxnSpPr>
        <p:spPr>
          <a:xfrm>
            <a:off x="670998" y="4404480"/>
            <a:ext cx="80731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3010631" y="390571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Filter Out Items Not Enough For Zero Activation</a:t>
            </a:r>
            <a:endParaRPr lang="tr-TR" sz="1200" dirty="0"/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2475843" y="4404477"/>
            <a:ext cx="5347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073204" y="391960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Split Into Batches of 200</a:t>
            </a:r>
            <a:endParaRPr lang="tr-TR" sz="1200" dirty="0"/>
          </a:p>
        </p:txBody>
      </p:sp>
      <p:sp>
        <p:nvSpPr>
          <p:cNvPr id="19" name="Diamond 18"/>
          <p:cNvSpPr/>
          <p:nvPr/>
        </p:nvSpPr>
        <p:spPr>
          <a:xfrm>
            <a:off x="6314139" y="4145859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Rounded Rectangle 19"/>
          <p:cNvSpPr/>
          <p:nvPr/>
        </p:nvSpPr>
        <p:spPr>
          <a:xfrm>
            <a:off x="4698114" y="390571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Calculate Total Amount</a:t>
            </a:r>
            <a:endParaRPr lang="tr-TR" sz="1200" dirty="0"/>
          </a:p>
        </p:txBody>
      </p:sp>
      <p:cxnSp>
        <p:nvCxnSpPr>
          <p:cNvPr id="22" name="Straight Arrow Connector 21"/>
          <p:cNvCxnSpPr>
            <a:stCxn id="10" idx="3"/>
            <a:endCxn id="20" idx="1"/>
          </p:cNvCxnSpPr>
          <p:nvPr/>
        </p:nvCxnSpPr>
        <p:spPr>
          <a:xfrm>
            <a:off x="4008156" y="4404477"/>
            <a:ext cx="689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19" idx="1"/>
          </p:cNvCxnSpPr>
          <p:nvPr/>
        </p:nvCxnSpPr>
        <p:spPr>
          <a:xfrm flipV="1">
            <a:off x="5695639" y="4404478"/>
            <a:ext cx="6184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94524" y="3857839"/>
            <a:ext cx="1356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Check Available Balance</a:t>
            </a:r>
            <a:endParaRPr lang="tr-TR" sz="900" dirty="0"/>
          </a:p>
        </p:txBody>
      </p:sp>
      <p:sp>
        <p:nvSpPr>
          <p:cNvPr id="26" name="Rounded Rectangle 25"/>
          <p:cNvSpPr/>
          <p:nvPr/>
        </p:nvSpPr>
        <p:spPr>
          <a:xfrm>
            <a:off x="6073993" y="527497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Set All To FAIL</a:t>
            </a:r>
            <a:endParaRPr lang="tr-TR" sz="1200" dirty="0"/>
          </a:p>
        </p:txBody>
      </p:sp>
      <p:cxnSp>
        <p:nvCxnSpPr>
          <p:cNvPr id="28" name="Straight Arrow Connector 27"/>
          <p:cNvCxnSpPr>
            <a:stCxn id="19" idx="2"/>
            <a:endCxn id="26" idx="0"/>
          </p:cNvCxnSpPr>
          <p:nvPr/>
        </p:nvCxnSpPr>
        <p:spPr>
          <a:xfrm flipH="1">
            <a:off x="6572757" y="4663096"/>
            <a:ext cx="1" cy="61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22462" y="4908973"/>
            <a:ext cx="1215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[Not Enough Amount]</a:t>
            </a:r>
            <a:endParaRPr lang="tr-TR" sz="900" dirty="0"/>
          </a:p>
        </p:txBody>
      </p:sp>
      <p:sp>
        <p:nvSpPr>
          <p:cNvPr id="30" name="Rounded Rectangle 29"/>
          <p:cNvSpPr/>
          <p:nvPr/>
        </p:nvSpPr>
        <p:spPr>
          <a:xfrm>
            <a:off x="4698770" y="527497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000" dirty="0"/>
              <a:t>Send Admin Notification: Not Enough Balance</a:t>
            </a:r>
            <a:endParaRPr lang="tr-TR" sz="1000" dirty="0"/>
          </a:p>
        </p:txBody>
      </p:sp>
      <p:cxnSp>
        <p:nvCxnSpPr>
          <p:cNvPr id="32" name="Straight Arrow Connector 31"/>
          <p:cNvCxnSpPr>
            <a:stCxn id="26" idx="1"/>
            <a:endCxn id="30" idx="3"/>
          </p:cNvCxnSpPr>
          <p:nvPr/>
        </p:nvCxnSpPr>
        <p:spPr>
          <a:xfrm flipH="1" flipV="1">
            <a:off x="5696295" y="5773737"/>
            <a:ext cx="3776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856950" y="4180340"/>
            <a:ext cx="11128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[Will Soon Run Out]</a:t>
            </a:r>
            <a:endParaRPr lang="tr-TR" sz="900" dirty="0"/>
          </a:p>
        </p:txBody>
      </p:sp>
      <p:cxnSp>
        <p:nvCxnSpPr>
          <p:cNvPr id="35" name="Straight Arrow Connector 34"/>
          <p:cNvCxnSpPr>
            <a:stCxn id="19" idx="3"/>
            <a:endCxn id="13" idx="1"/>
          </p:cNvCxnSpPr>
          <p:nvPr/>
        </p:nvCxnSpPr>
        <p:spPr>
          <a:xfrm>
            <a:off x="6831374" y="4404478"/>
            <a:ext cx="1241828" cy="1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073204" y="527497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Split Into Batches of BATH_SIZE</a:t>
            </a:r>
            <a:endParaRPr lang="tr-TR" sz="1200" dirty="0"/>
          </a:p>
        </p:txBody>
      </p:sp>
      <p:cxnSp>
        <p:nvCxnSpPr>
          <p:cNvPr id="39" name="Straight Arrow Connector 38"/>
          <p:cNvCxnSpPr>
            <a:stCxn id="19" idx="3"/>
            <a:endCxn id="37" idx="1"/>
          </p:cNvCxnSpPr>
          <p:nvPr/>
        </p:nvCxnSpPr>
        <p:spPr>
          <a:xfrm>
            <a:off x="6831374" y="4404478"/>
            <a:ext cx="1241828" cy="1369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2"/>
            <a:endCxn id="37" idx="0"/>
          </p:cNvCxnSpPr>
          <p:nvPr/>
        </p:nvCxnSpPr>
        <p:spPr>
          <a:xfrm>
            <a:off x="8571966" y="4917134"/>
            <a:ext cx="0" cy="357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937469" y="4905856"/>
            <a:ext cx="880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[Balance is OK]</a:t>
            </a:r>
            <a:endParaRPr lang="tr-TR" sz="900" dirty="0"/>
          </a:p>
        </p:txBody>
      </p:sp>
      <p:sp>
        <p:nvSpPr>
          <p:cNvPr id="43" name="Diamond 42"/>
          <p:cNvSpPr/>
          <p:nvPr/>
        </p:nvSpPr>
        <p:spPr>
          <a:xfrm>
            <a:off x="8313348" y="7002400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5" name="Straight Arrow Connector 44"/>
          <p:cNvCxnSpPr>
            <a:stCxn id="37" idx="2"/>
            <a:endCxn id="43" idx="0"/>
          </p:cNvCxnSpPr>
          <p:nvPr/>
        </p:nvCxnSpPr>
        <p:spPr>
          <a:xfrm flipH="1">
            <a:off x="8571967" y="6272500"/>
            <a:ext cx="1" cy="729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059043" y="6725808"/>
            <a:ext cx="12025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Next Batch Available?</a:t>
            </a:r>
            <a:endParaRPr lang="tr-TR" sz="900" dirty="0"/>
          </a:p>
        </p:txBody>
      </p:sp>
      <p:sp>
        <p:nvSpPr>
          <p:cNvPr id="47" name="Rounded Rectangle 46"/>
          <p:cNvSpPr/>
          <p:nvPr/>
        </p:nvSpPr>
        <p:spPr>
          <a:xfrm>
            <a:off x="8073202" y="810060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Pay Current Batch</a:t>
            </a:r>
            <a:endParaRPr lang="tr-TR" sz="1200" dirty="0"/>
          </a:p>
        </p:txBody>
      </p:sp>
      <p:cxnSp>
        <p:nvCxnSpPr>
          <p:cNvPr id="52" name="Straight Arrow Connector 51"/>
          <p:cNvCxnSpPr>
            <a:stCxn id="43" idx="2"/>
            <a:endCxn id="47" idx="0"/>
          </p:cNvCxnSpPr>
          <p:nvPr/>
        </p:nvCxnSpPr>
        <p:spPr>
          <a:xfrm flipH="1">
            <a:off x="8571966" y="7519635"/>
            <a:ext cx="1" cy="5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7" idx="3"/>
            <a:endCxn id="43" idx="3"/>
          </p:cNvCxnSpPr>
          <p:nvPr/>
        </p:nvCxnSpPr>
        <p:spPr>
          <a:xfrm flipH="1" flipV="1">
            <a:off x="8830583" y="7261017"/>
            <a:ext cx="240144" cy="1338350"/>
          </a:xfrm>
          <a:prstGeom prst="bentConnector3">
            <a:avLst>
              <a:gd name="adj1" fmla="val -951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188914" y="763239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cxnSp>
        <p:nvCxnSpPr>
          <p:cNvPr id="65" name="Elbow Connector 64"/>
          <p:cNvCxnSpPr>
            <a:stCxn id="43" idx="1"/>
            <a:endCxn id="5" idx="4"/>
          </p:cNvCxnSpPr>
          <p:nvPr/>
        </p:nvCxnSpPr>
        <p:spPr>
          <a:xfrm rot="10800000">
            <a:off x="3697084" y="6651191"/>
            <a:ext cx="4616262" cy="6098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>
            <a:stCxn id="30" idx="1"/>
            <a:endCxn id="5" idx="0"/>
          </p:cNvCxnSpPr>
          <p:nvPr/>
        </p:nvCxnSpPr>
        <p:spPr>
          <a:xfrm rot="10800000" flipV="1">
            <a:off x="3697084" y="5773738"/>
            <a:ext cx="1001684" cy="4987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261614" y="5698374"/>
            <a:ext cx="13692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- Current BATH_SIZE=200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5436" y="2820517"/>
            <a:ext cx="274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Batch Payer States Diagram</a:t>
            </a:r>
          </a:p>
        </p:txBody>
      </p:sp>
    </p:spTree>
    <p:extLst>
      <p:ext uri="{BB962C8B-B14F-4D97-AF65-F5344CB8AC3E}">
        <p14:creationId xmlns:p14="http://schemas.microsoft.com/office/powerpoint/2010/main" val="277731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5436" y="4298262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/>
          <p:cNvSpPr/>
          <p:nvPr/>
        </p:nvSpPr>
        <p:spPr>
          <a:xfrm>
            <a:off x="375436" y="5868482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470104" y="5963150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Rounded Rectangle 6"/>
          <p:cNvSpPr/>
          <p:nvPr/>
        </p:nvSpPr>
        <p:spPr>
          <a:xfrm>
            <a:off x="1503256" y="398884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attempt=0</a:t>
            </a:r>
            <a:endParaRPr lang="tr-TR" sz="1200" dirty="0"/>
          </a:p>
        </p:txBody>
      </p:sp>
      <p:cxnSp>
        <p:nvCxnSpPr>
          <p:cNvPr id="9" name="Straight Arrow Connector 8"/>
          <p:cNvCxnSpPr>
            <a:stCxn id="4" idx="6"/>
            <a:endCxn id="7" idx="1"/>
          </p:cNvCxnSpPr>
          <p:nvPr/>
        </p:nvCxnSpPr>
        <p:spPr>
          <a:xfrm flipV="1">
            <a:off x="754127" y="4487607"/>
            <a:ext cx="749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3249912" y="4228987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Arrow Connector 11"/>
          <p:cNvCxnSpPr>
            <a:stCxn id="7" idx="3"/>
            <a:endCxn id="10" idx="1"/>
          </p:cNvCxnSpPr>
          <p:nvPr/>
        </p:nvCxnSpPr>
        <p:spPr>
          <a:xfrm flipV="1">
            <a:off x="2500783" y="4487606"/>
            <a:ext cx="7491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0297" y="3891975"/>
            <a:ext cx="13708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attemp &lt; MAX_ATTEMPT</a:t>
            </a:r>
            <a:endParaRPr lang="tr-TR" sz="900" dirty="0"/>
          </a:p>
        </p:txBody>
      </p:sp>
      <p:sp>
        <p:nvSpPr>
          <p:cNvPr id="14" name="Rounded Rectangle 13"/>
          <p:cNvSpPr/>
          <p:nvPr/>
        </p:nvSpPr>
        <p:spPr>
          <a:xfrm>
            <a:off x="4487423" y="400739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Attempt Payment</a:t>
            </a:r>
            <a:endParaRPr lang="tr-TR" sz="1200" dirty="0"/>
          </a:p>
        </p:txBody>
      </p:sp>
      <p:cxnSp>
        <p:nvCxnSpPr>
          <p:cNvPr id="16" name="Straight Arrow Connector 15"/>
          <p:cNvCxnSpPr>
            <a:stCxn id="10" idx="3"/>
            <a:endCxn id="14" idx="1"/>
          </p:cNvCxnSpPr>
          <p:nvPr/>
        </p:nvCxnSpPr>
        <p:spPr>
          <a:xfrm>
            <a:off x="3767147" y="4487606"/>
            <a:ext cx="720274" cy="1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3016979" y="531891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Increment attempt</a:t>
            </a:r>
            <a:endParaRPr lang="tr-TR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886509" y="424287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5852162" y="3967375"/>
            <a:ext cx="16946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Current MAX_ATTEMPT=3</a:t>
            </a:r>
          </a:p>
        </p:txBody>
      </p:sp>
      <p:cxnSp>
        <p:nvCxnSpPr>
          <p:cNvPr id="25" name="Straight Arrow Connector 24"/>
          <p:cNvCxnSpPr>
            <a:stCxn id="10" idx="2"/>
            <a:endCxn id="5" idx="6"/>
          </p:cNvCxnSpPr>
          <p:nvPr/>
        </p:nvCxnSpPr>
        <p:spPr>
          <a:xfrm flipH="1">
            <a:off x="754125" y="4746222"/>
            <a:ext cx="2754404" cy="131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791852" y="4736176"/>
            <a:ext cx="4203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900" dirty="0"/>
              <a:t>[NO]</a:t>
            </a:r>
            <a:endParaRPr lang="tr-TR" sz="900" dirty="0"/>
          </a:p>
        </p:txBody>
      </p:sp>
      <p:sp>
        <p:nvSpPr>
          <p:cNvPr id="27" name="Diamond 26"/>
          <p:cNvSpPr/>
          <p:nvPr/>
        </p:nvSpPr>
        <p:spPr>
          <a:xfrm>
            <a:off x="4727567" y="5559061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32" name="Straight Arrow Connector 31"/>
          <p:cNvCxnSpPr>
            <a:stCxn id="14" idx="2"/>
            <a:endCxn id="27" idx="0"/>
          </p:cNvCxnSpPr>
          <p:nvPr/>
        </p:nvCxnSpPr>
        <p:spPr>
          <a:xfrm flipH="1">
            <a:off x="4986186" y="5004920"/>
            <a:ext cx="1" cy="554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7" idx="1"/>
            <a:endCxn id="17" idx="3"/>
          </p:cNvCxnSpPr>
          <p:nvPr/>
        </p:nvCxnSpPr>
        <p:spPr>
          <a:xfrm flipH="1">
            <a:off x="4014506" y="5817680"/>
            <a:ext cx="713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7" idx="0"/>
            <a:endCxn id="10" idx="2"/>
          </p:cNvCxnSpPr>
          <p:nvPr/>
        </p:nvCxnSpPr>
        <p:spPr>
          <a:xfrm flipH="1" flipV="1">
            <a:off x="3508529" y="4746224"/>
            <a:ext cx="7212" cy="57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7" idx="2"/>
            <a:endCxn id="5" idx="4"/>
          </p:cNvCxnSpPr>
          <p:nvPr/>
        </p:nvCxnSpPr>
        <p:spPr>
          <a:xfrm rot="5400000">
            <a:off x="2690047" y="3951031"/>
            <a:ext cx="170875" cy="4421404"/>
          </a:xfrm>
          <a:prstGeom prst="bentConnector3">
            <a:avLst>
              <a:gd name="adj1" fmla="val 2337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517413" y="6515021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[SUCCESS]</a:t>
            </a:r>
            <a:endParaRPr lang="tr-TR" sz="900" dirty="0"/>
          </a:p>
        </p:txBody>
      </p:sp>
      <p:sp>
        <p:nvSpPr>
          <p:cNvPr id="45" name="TextBox 44"/>
          <p:cNvSpPr txBox="1"/>
          <p:nvPr/>
        </p:nvSpPr>
        <p:spPr>
          <a:xfrm>
            <a:off x="4275197" y="5596122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[FAIL]</a:t>
            </a:r>
            <a:endParaRPr lang="tr-TR" sz="900" dirty="0"/>
          </a:p>
        </p:txBody>
      </p:sp>
      <p:sp>
        <p:nvSpPr>
          <p:cNvPr id="47" name="TextBox 46"/>
          <p:cNvSpPr txBox="1"/>
          <p:nvPr/>
        </p:nvSpPr>
        <p:spPr>
          <a:xfrm>
            <a:off x="375434" y="2820517"/>
            <a:ext cx="33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Attempt Payment States Diagram </a:t>
            </a:r>
          </a:p>
        </p:txBody>
      </p:sp>
    </p:spTree>
    <p:extLst>
      <p:ext uri="{BB962C8B-B14F-4D97-AF65-F5344CB8AC3E}">
        <p14:creationId xmlns:p14="http://schemas.microsoft.com/office/powerpoint/2010/main" val="289120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8761" y="182092"/>
            <a:ext cx="3464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Payment Operation States Diagram</a:t>
            </a:r>
          </a:p>
        </p:txBody>
      </p:sp>
      <p:sp>
        <p:nvSpPr>
          <p:cNvPr id="5" name="Oval 4"/>
          <p:cNvSpPr/>
          <p:nvPr/>
        </p:nvSpPr>
        <p:spPr>
          <a:xfrm>
            <a:off x="308761" y="1161072"/>
            <a:ext cx="378691" cy="3786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108587" y="7677990"/>
            <a:ext cx="378691" cy="37869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203260" y="7781775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Rounded Rectangle 7"/>
          <p:cNvSpPr/>
          <p:nvPr/>
        </p:nvSpPr>
        <p:spPr>
          <a:xfrm>
            <a:off x="1262014" y="85165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800" dirty="0"/>
              <a:t>Get Latest Wallet Operation Counter From The Node</a:t>
            </a:r>
            <a:endParaRPr lang="tr-TR" sz="800" dirty="0"/>
          </a:p>
        </p:txBody>
      </p:sp>
      <p:sp>
        <p:nvSpPr>
          <p:cNvPr id="9" name="Rounded Rectangle 8"/>
          <p:cNvSpPr/>
          <p:nvPr/>
        </p:nvSpPr>
        <p:spPr>
          <a:xfrm>
            <a:off x="2834103" y="85165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Get Latest Blockchain head From The Node</a:t>
            </a:r>
            <a:endParaRPr lang="tr-TR" sz="900" dirty="0"/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 flipV="1">
            <a:off x="2259539" y="1350416"/>
            <a:ext cx="574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iamond 12"/>
          <p:cNvSpPr/>
          <p:nvPr/>
        </p:nvSpPr>
        <p:spPr>
          <a:xfrm>
            <a:off x="4235258" y="1091796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 flipV="1">
            <a:off x="3831628" y="1350415"/>
            <a:ext cx="4036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889817" y="833177"/>
            <a:ext cx="14895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&lt;has next payment_item?&gt;</a:t>
            </a:r>
            <a:endParaRPr lang="tr-TR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5156121" y="921612"/>
            <a:ext cx="5589984" cy="471324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 sz="900" dirty="0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9748402" y="1385048"/>
            <a:ext cx="189346" cy="189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5232396" y="2131463"/>
            <a:ext cx="189346" cy="18934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5279734" y="2178798"/>
            <a:ext cx="94673" cy="94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Diamond 20"/>
          <p:cNvSpPr/>
          <p:nvPr/>
        </p:nvSpPr>
        <p:spPr>
          <a:xfrm>
            <a:off x="9682480" y="2075937"/>
            <a:ext cx="321195" cy="3094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TextBox 21"/>
          <p:cNvSpPr txBox="1"/>
          <p:nvPr/>
        </p:nvSpPr>
        <p:spPr>
          <a:xfrm>
            <a:off x="9867854" y="196312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&lt;KT address?&gt;</a:t>
            </a:r>
            <a:endParaRPr lang="tr-TR" sz="900" dirty="0"/>
          </a:p>
        </p:txBody>
      </p:sp>
      <p:cxnSp>
        <p:nvCxnSpPr>
          <p:cNvPr id="24" name="Straight Arrow Connector 23"/>
          <p:cNvCxnSpPr>
            <a:stCxn id="18" idx="4"/>
            <a:endCxn id="21" idx="0"/>
          </p:cNvCxnSpPr>
          <p:nvPr/>
        </p:nvCxnSpPr>
        <p:spPr>
          <a:xfrm>
            <a:off x="9843077" y="1574396"/>
            <a:ext cx="1" cy="501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366615" y="201657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sp>
        <p:nvSpPr>
          <p:cNvPr id="29" name="Rounded Rectangle 28"/>
          <p:cNvSpPr/>
          <p:nvPr/>
        </p:nvSpPr>
        <p:spPr>
          <a:xfrm>
            <a:off x="8713986" y="1953085"/>
            <a:ext cx="622212" cy="546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800" dirty="0"/>
              <a:t>Simulate Payment</a:t>
            </a:r>
            <a:endParaRPr lang="tr-TR" sz="800" dirty="0"/>
          </a:p>
        </p:txBody>
      </p:sp>
      <p:sp>
        <p:nvSpPr>
          <p:cNvPr id="34" name="Diamond 33"/>
          <p:cNvSpPr/>
          <p:nvPr/>
        </p:nvSpPr>
        <p:spPr>
          <a:xfrm>
            <a:off x="8064077" y="2075937"/>
            <a:ext cx="321195" cy="3094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Rounded Rectangle 36"/>
          <p:cNvSpPr/>
          <p:nvPr/>
        </p:nvSpPr>
        <p:spPr>
          <a:xfrm>
            <a:off x="7050458" y="1953086"/>
            <a:ext cx="622212" cy="546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800" dirty="0"/>
              <a:t>Set Item Status To Fail</a:t>
            </a:r>
            <a:endParaRPr lang="tr-TR" sz="800" dirty="0"/>
          </a:p>
        </p:txBody>
      </p:sp>
      <p:cxnSp>
        <p:nvCxnSpPr>
          <p:cNvPr id="39" name="Straight Arrow Connector 38"/>
          <p:cNvCxnSpPr>
            <a:stCxn id="34" idx="1"/>
            <a:endCxn id="37" idx="3"/>
          </p:cNvCxnSpPr>
          <p:nvPr/>
        </p:nvCxnSpPr>
        <p:spPr>
          <a:xfrm flipH="1" flipV="1">
            <a:off x="7672672" y="2226133"/>
            <a:ext cx="391405" cy="4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703413" y="2003885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[FAIL]</a:t>
            </a:r>
            <a:endParaRPr lang="tr-TR" sz="900" dirty="0"/>
          </a:p>
        </p:txBody>
      </p:sp>
      <p:sp>
        <p:nvSpPr>
          <p:cNvPr id="43" name="Diamond 42"/>
          <p:cNvSpPr/>
          <p:nvPr/>
        </p:nvSpPr>
        <p:spPr>
          <a:xfrm>
            <a:off x="8064076" y="2725941"/>
            <a:ext cx="321195" cy="3094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5" name="Straight Arrow Connector 44"/>
          <p:cNvCxnSpPr>
            <a:stCxn id="34" idx="2"/>
            <a:endCxn id="43" idx="0"/>
          </p:cNvCxnSpPr>
          <p:nvPr/>
        </p:nvCxnSpPr>
        <p:spPr>
          <a:xfrm flipH="1">
            <a:off x="8224674" y="2385353"/>
            <a:ext cx="1" cy="34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10860" y="2576396"/>
            <a:ext cx="2252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&lt;tx_fee+burn_fee&lt;FEE_LIMIT_CONTRACTS&gt;</a:t>
            </a:r>
            <a:endParaRPr lang="tr-TR" sz="900" dirty="0"/>
          </a:p>
        </p:txBody>
      </p:sp>
      <p:cxnSp>
        <p:nvCxnSpPr>
          <p:cNvPr id="49" name="Elbow Connector 48"/>
          <p:cNvCxnSpPr>
            <a:stCxn id="43" idx="1"/>
            <a:endCxn id="37" idx="2"/>
          </p:cNvCxnSpPr>
          <p:nvPr/>
        </p:nvCxnSpPr>
        <p:spPr>
          <a:xfrm rot="10800000">
            <a:off x="7361564" y="2499181"/>
            <a:ext cx="702510" cy="381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508350" y="2689915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[NO]</a:t>
            </a:r>
            <a:endParaRPr lang="tr-TR" sz="900" dirty="0"/>
          </a:p>
        </p:txBody>
      </p:sp>
      <p:cxnSp>
        <p:nvCxnSpPr>
          <p:cNvPr id="52" name="Straight Arrow Connector 51"/>
          <p:cNvCxnSpPr>
            <a:stCxn id="37" idx="1"/>
            <a:endCxn id="19" idx="6"/>
          </p:cNvCxnSpPr>
          <p:nvPr/>
        </p:nvCxnSpPr>
        <p:spPr>
          <a:xfrm flipH="1">
            <a:off x="5421742" y="2226135"/>
            <a:ext cx="1628716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8064076" y="3319598"/>
            <a:ext cx="321195" cy="3094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5" name="Straight Arrow Connector 54"/>
          <p:cNvCxnSpPr>
            <a:stCxn id="43" idx="2"/>
            <a:endCxn id="53" idx="0"/>
          </p:cNvCxnSpPr>
          <p:nvPr/>
        </p:nvCxnSpPr>
        <p:spPr>
          <a:xfrm>
            <a:off x="8224672" y="3035359"/>
            <a:ext cx="0" cy="28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239785" y="3201382"/>
            <a:ext cx="14013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&lt;item.needs_activation?&gt;</a:t>
            </a:r>
            <a:endParaRPr lang="tr-TR" sz="900" dirty="0"/>
          </a:p>
        </p:txBody>
      </p:sp>
      <p:sp>
        <p:nvSpPr>
          <p:cNvPr id="57" name="Diamond 56"/>
          <p:cNvSpPr/>
          <p:nvPr/>
        </p:nvSpPr>
        <p:spPr>
          <a:xfrm>
            <a:off x="8064076" y="3854719"/>
            <a:ext cx="321195" cy="3094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9" name="Straight Arrow Connector 58"/>
          <p:cNvCxnSpPr>
            <a:stCxn id="53" idx="2"/>
            <a:endCxn id="57" idx="0"/>
          </p:cNvCxnSpPr>
          <p:nvPr/>
        </p:nvCxnSpPr>
        <p:spPr>
          <a:xfrm>
            <a:off x="8224672" y="3629016"/>
            <a:ext cx="0" cy="225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237972" y="3706965"/>
            <a:ext cx="1659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&lt;args.delegator_pays_ra_fee?&gt;</a:t>
            </a:r>
            <a:endParaRPr lang="tr-TR" sz="900" dirty="0"/>
          </a:p>
        </p:txBody>
      </p:sp>
      <p:sp>
        <p:nvSpPr>
          <p:cNvPr id="61" name="Rounded Rectangle 60"/>
          <p:cNvSpPr/>
          <p:nvPr/>
        </p:nvSpPr>
        <p:spPr>
          <a:xfrm>
            <a:off x="7913565" y="4456744"/>
            <a:ext cx="622212" cy="546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600" dirty="0"/>
              <a:t>Subsctract burn_fee from payment amount</a:t>
            </a:r>
            <a:endParaRPr lang="tr-TR" sz="600" dirty="0"/>
          </a:p>
        </p:txBody>
      </p:sp>
      <p:cxnSp>
        <p:nvCxnSpPr>
          <p:cNvPr id="63" name="Straight Arrow Connector 62"/>
          <p:cNvCxnSpPr>
            <a:stCxn id="57" idx="2"/>
            <a:endCxn id="61" idx="0"/>
          </p:cNvCxnSpPr>
          <p:nvPr/>
        </p:nvCxnSpPr>
        <p:spPr>
          <a:xfrm flipH="1">
            <a:off x="8224673" y="4164137"/>
            <a:ext cx="1" cy="29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/>
          <p:cNvSpPr/>
          <p:nvPr/>
        </p:nvSpPr>
        <p:spPr>
          <a:xfrm>
            <a:off x="7070187" y="3317455"/>
            <a:ext cx="321195" cy="3094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7" name="Straight Arrow Connector 66"/>
          <p:cNvCxnSpPr>
            <a:stCxn id="57" idx="1"/>
            <a:endCxn id="65" idx="3"/>
          </p:cNvCxnSpPr>
          <p:nvPr/>
        </p:nvCxnSpPr>
        <p:spPr>
          <a:xfrm rot="10800000">
            <a:off x="7391380" y="3472163"/>
            <a:ext cx="672694" cy="537264"/>
          </a:xfrm>
          <a:prstGeom prst="bentConnector3">
            <a:avLst>
              <a:gd name="adj1" fmla="val 613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1" idx="1"/>
            <a:endCxn id="65" idx="3"/>
          </p:cNvCxnSpPr>
          <p:nvPr/>
        </p:nvCxnSpPr>
        <p:spPr>
          <a:xfrm rot="10800000">
            <a:off x="7391383" y="3472163"/>
            <a:ext cx="522185" cy="1257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3" idx="1"/>
            <a:endCxn id="65" idx="3"/>
          </p:cNvCxnSpPr>
          <p:nvPr/>
        </p:nvCxnSpPr>
        <p:spPr>
          <a:xfrm flipH="1" flipV="1">
            <a:off x="7391380" y="3472165"/>
            <a:ext cx="672694" cy="2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6927378" y="4463238"/>
            <a:ext cx="622212" cy="546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600" dirty="0"/>
              <a:t>Subsctract tx_fee from payment amount</a:t>
            </a:r>
            <a:endParaRPr lang="tr-TR" sz="600" dirty="0"/>
          </a:p>
        </p:txBody>
      </p:sp>
      <p:cxnSp>
        <p:nvCxnSpPr>
          <p:cNvPr id="78" name="Straight Arrow Connector 77"/>
          <p:cNvCxnSpPr>
            <a:stCxn id="65" idx="2"/>
            <a:endCxn id="76" idx="0"/>
          </p:cNvCxnSpPr>
          <p:nvPr/>
        </p:nvCxnSpPr>
        <p:spPr>
          <a:xfrm>
            <a:off x="7230785" y="3626873"/>
            <a:ext cx="7701" cy="836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7727726" y="326579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[NO]</a:t>
            </a:r>
            <a:endParaRPr lang="tr-TR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7720687" y="382238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[NO]</a:t>
            </a:r>
            <a:endParaRPr lang="tr-TR" sz="900" dirty="0"/>
          </a:p>
        </p:txBody>
      </p:sp>
      <p:sp>
        <p:nvSpPr>
          <p:cNvPr id="82" name="TextBox 81"/>
          <p:cNvSpPr txBox="1"/>
          <p:nvPr/>
        </p:nvSpPr>
        <p:spPr>
          <a:xfrm>
            <a:off x="8174628" y="4166312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6504094" y="3125873"/>
            <a:ext cx="17475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&lt;args.delegator_pays_xfer_fee?&gt;</a:t>
            </a:r>
            <a:endParaRPr lang="tr-TR" sz="900" dirty="0"/>
          </a:p>
        </p:txBody>
      </p:sp>
      <p:sp>
        <p:nvSpPr>
          <p:cNvPr id="85" name="Diamond 84"/>
          <p:cNvSpPr/>
          <p:nvPr/>
        </p:nvSpPr>
        <p:spPr>
          <a:xfrm>
            <a:off x="6090839" y="3316943"/>
            <a:ext cx="321195" cy="30941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87" name="Straight Arrow Connector 86"/>
          <p:cNvCxnSpPr>
            <a:stCxn id="65" idx="1"/>
            <a:endCxn id="85" idx="3"/>
          </p:cNvCxnSpPr>
          <p:nvPr/>
        </p:nvCxnSpPr>
        <p:spPr>
          <a:xfrm flipH="1" flipV="1">
            <a:off x="6412034" y="3471651"/>
            <a:ext cx="658153" cy="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133015" y="3154191"/>
            <a:ext cx="1317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&lt;payment_amount==0&gt;</a:t>
            </a:r>
            <a:endParaRPr lang="tr-TR" sz="900" dirty="0"/>
          </a:p>
        </p:txBody>
      </p:sp>
      <p:cxnSp>
        <p:nvCxnSpPr>
          <p:cNvPr id="93" name="Elbow Connector 92"/>
          <p:cNvCxnSpPr>
            <a:stCxn id="85" idx="0"/>
            <a:endCxn id="19" idx="6"/>
          </p:cNvCxnSpPr>
          <p:nvPr/>
        </p:nvCxnSpPr>
        <p:spPr>
          <a:xfrm rot="16200000" flipV="1">
            <a:off x="5291188" y="2356695"/>
            <a:ext cx="1090807" cy="8296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194319" y="3030940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cxnSp>
        <p:nvCxnSpPr>
          <p:cNvPr id="103" name="Straight Arrow Connector 102"/>
          <p:cNvCxnSpPr>
            <a:stCxn id="13" idx="3"/>
          </p:cNvCxnSpPr>
          <p:nvPr/>
        </p:nvCxnSpPr>
        <p:spPr>
          <a:xfrm flipV="1">
            <a:off x="4752493" y="1350414"/>
            <a:ext cx="5170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>
          <a:xfrm>
            <a:off x="5934902" y="4456743"/>
            <a:ext cx="622212" cy="5460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600" dirty="0"/>
              <a:t>Add the item to current operation</a:t>
            </a:r>
            <a:endParaRPr lang="tr-TR" sz="600" dirty="0"/>
          </a:p>
        </p:txBody>
      </p:sp>
      <p:cxnSp>
        <p:nvCxnSpPr>
          <p:cNvPr id="106" name="Straight Arrow Connector 105"/>
          <p:cNvCxnSpPr>
            <a:stCxn id="85" idx="2"/>
            <a:endCxn id="104" idx="0"/>
          </p:cNvCxnSpPr>
          <p:nvPr/>
        </p:nvCxnSpPr>
        <p:spPr>
          <a:xfrm flipH="1">
            <a:off x="6246010" y="3626359"/>
            <a:ext cx="5427" cy="830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104" idx="1"/>
            <a:endCxn id="19" idx="6"/>
          </p:cNvCxnSpPr>
          <p:nvPr/>
        </p:nvCxnSpPr>
        <p:spPr>
          <a:xfrm rot="10800000">
            <a:off x="5421742" y="2226136"/>
            <a:ext cx="513160" cy="250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202691" y="3752140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[NO]</a:t>
            </a:r>
            <a:endParaRPr lang="tr-TR" sz="9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751462" y="3432871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[NO]</a:t>
            </a:r>
            <a:endParaRPr lang="tr-TR" sz="9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893781" y="3663703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cxnSp>
        <p:nvCxnSpPr>
          <p:cNvPr id="115" name="Elbow Connector 114"/>
          <p:cNvCxnSpPr>
            <a:stCxn id="76" idx="1"/>
            <a:endCxn id="85" idx="3"/>
          </p:cNvCxnSpPr>
          <p:nvPr/>
        </p:nvCxnSpPr>
        <p:spPr>
          <a:xfrm rot="10800000">
            <a:off x="6412032" y="3471651"/>
            <a:ext cx="515346" cy="12646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29" idx="1"/>
            <a:endCxn id="34" idx="3"/>
          </p:cNvCxnSpPr>
          <p:nvPr/>
        </p:nvCxnSpPr>
        <p:spPr>
          <a:xfrm flipH="1">
            <a:off x="8385270" y="2226134"/>
            <a:ext cx="328716" cy="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21" idx="1"/>
            <a:endCxn id="29" idx="3"/>
          </p:cNvCxnSpPr>
          <p:nvPr/>
        </p:nvCxnSpPr>
        <p:spPr>
          <a:xfrm flipH="1" flipV="1">
            <a:off x="9336198" y="2226134"/>
            <a:ext cx="346280" cy="4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21" idx="2"/>
            <a:endCxn id="43" idx="3"/>
          </p:cNvCxnSpPr>
          <p:nvPr/>
        </p:nvCxnSpPr>
        <p:spPr>
          <a:xfrm rot="5400000">
            <a:off x="8866525" y="1904100"/>
            <a:ext cx="495296" cy="1457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659779" y="2354697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[SUCCESS]</a:t>
            </a:r>
            <a:endParaRPr lang="tr-TR" sz="900" dirty="0"/>
          </a:p>
        </p:txBody>
      </p:sp>
      <p:sp>
        <p:nvSpPr>
          <p:cNvPr id="130" name="TextBox 129"/>
          <p:cNvSpPr txBox="1"/>
          <p:nvPr/>
        </p:nvSpPr>
        <p:spPr>
          <a:xfrm>
            <a:off x="9786923" y="2363258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[NO]</a:t>
            </a:r>
            <a:endParaRPr lang="tr-TR" sz="900" dirty="0"/>
          </a:p>
        </p:txBody>
      </p:sp>
      <p:sp>
        <p:nvSpPr>
          <p:cNvPr id="131" name="TextBox 130"/>
          <p:cNvSpPr txBox="1"/>
          <p:nvPr/>
        </p:nvSpPr>
        <p:spPr>
          <a:xfrm>
            <a:off x="4780892" y="110828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sp>
        <p:nvSpPr>
          <p:cNvPr id="133" name="Rounded Rectangle 132"/>
          <p:cNvSpPr/>
          <p:nvPr/>
        </p:nvSpPr>
        <p:spPr>
          <a:xfrm>
            <a:off x="3999502" y="195308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Simulate </a:t>
            </a:r>
            <a:r>
              <a:rPr lang="tr-TR" sz="900" dirty="0" smtClean="0"/>
              <a:t>Operation</a:t>
            </a:r>
            <a:endParaRPr lang="tr-TR" sz="900" dirty="0"/>
          </a:p>
        </p:txBody>
      </p:sp>
      <p:cxnSp>
        <p:nvCxnSpPr>
          <p:cNvPr id="135" name="Straight Arrow Connector 134"/>
          <p:cNvCxnSpPr>
            <a:stCxn id="13" idx="2"/>
            <a:endCxn id="133" idx="0"/>
          </p:cNvCxnSpPr>
          <p:nvPr/>
        </p:nvCxnSpPr>
        <p:spPr>
          <a:xfrm>
            <a:off x="4493877" y="1609031"/>
            <a:ext cx="4389" cy="344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Diamond 136"/>
          <p:cNvSpPr/>
          <p:nvPr/>
        </p:nvSpPr>
        <p:spPr>
          <a:xfrm>
            <a:off x="4230032" y="3303188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39" name="Straight Arrow Connector 138"/>
          <p:cNvCxnSpPr>
            <a:stCxn id="133" idx="2"/>
            <a:endCxn id="137" idx="0"/>
          </p:cNvCxnSpPr>
          <p:nvPr/>
        </p:nvCxnSpPr>
        <p:spPr>
          <a:xfrm flipH="1">
            <a:off x="4488651" y="2950610"/>
            <a:ext cx="9615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37" idx="1"/>
            <a:endCxn id="151" idx="3"/>
          </p:cNvCxnSpPr>
          <p:nvPr/>
        </p:nvCxnSpPr>
        <p:spPr>
          <a:xfrm flipH="1" flipV="1">
            <a:off x="3013940" y="3542787"/>
            <a:ext cx="1216090" cy="1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810096" y="3355674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[FAIL]</a:t>
            </a:r>
            <a:endParaRPr lang="tr-TR" sz="900" dirty="0"/>
          </a:p>
        </p:txBody>
      </p:sp>
      <p:sp>
        <p:nvSpPr>
          <p:cNvPr id="151" name="Rounded Rectangle 150"/>
          <p:cNvSpPr/>
          <p:nvPr/>
        </p:nvSpPr>
        <p:spPr>
          <a:xfrm>
            <a:off x="2016415" y="304402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Set Status To </a:t>
            </a:r>
            <a:r>
              <a:rPr lang="tr-TR" sz="900" dirty="0" smtClean="0"/>
              <a:t>FAIL</a:t>
            </a:r>
            <a:endParaRPr lang="tr-TR" sz="900" dirty="0"/>
          </a:p>
        </p:txBody>
      </p:sp>
      <p:cxnSp>
        <p:nvCxnSpPr>
          <p:cNvPr id="155" name="Straight Arrow Connector 154"/>
          <p:cNvCxnSpPr>
            <a:stCxn id="151" idx="1"/>
            <a:endCxn id="6" idx="0"/>
          </p:cNvCxnSpPr>
          <p:nvPr/>
        </p:nvCxnSpPr>
        <p:spPr>
          <a:xfrm rot="10800000" flipV="1">
            <a:off x="297933" y="3542788"/>
            <a:ext cx="1718482" cy="4135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155"/>
          <p:cNvSpPr/>
          <p:nvPr/>
        </p:nvSpPr>
        <p:spPr>
          <a:xfrm>
            <a:off x="3989373" y="4173001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Froge </a:t>
            </a:r>
            <a:r>
              <a:rPr lang="tr-TR" sz="900" dirty="0" smtClean="0"/>
              <a:t>Operation</a:t>
            </a:r>
            <a:endParaRPr lang="tr-TR" sz="900" dirty="0"/>
          </a:p>
        </p:txBody>
      </p:sp>
      <p:cxnSp>
        <p:nvCxnSpPr>
          <p:cNvPr id="158" name="Straight Arrow Connector 157"/>
          <p:cNvCxnSpPr>
            <a:stCxn id="137" idx="2"/>
            <a:endCxn id="156" idx="0"/>
          </p:cNvCxnSpPr>
          <p:nvPr/>
        </p:nvCxnSpPr>
        <p:spPr>
          <a:xfrm flipH="1">
            <a:off x="4488135" y="3820423"/>
            <a:ext cx="514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Diamond 158"/>
          <p:cNvSpPr/>
          <p:nvPr/>
        </p:nvSpPr>
        <p:spPr>
          <a:xfrm>
            <a:off x="4230032" y="5523104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61" name="Straight Arrow Connector 160"/>
          <p:cNvCxnSpPr>
            <a:stCxn id="156" idx="2"/>
            <a:endCxn id="159" idx="0"/>
          </p:cNvCxnSpPr>
          <p:nvPr/>
        </p:nvCxnSpPr>
        <p:spPr>
          <a:xfrm>
            <a:off x="4488135" y="5170526"/>
            <a:ext cx="514" cy="35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159" idx="1"/>
            <a:endCxn id="151" idx="2"/>
          </p:cNvCxnSpPr>
          <p:nvPr/>
        </p:nvCxnSpPr>
        <p:spPr>
          <a:xfrm rot="10800000">
            <a:off x="2515180" y="4041553"/>
            <a:ext cx="1714853" cy="17401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3763187" y="5534856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[FAIL]</a:t>
            </a:r>
            <a:endParaRPr lang="tr-TR" sz="900" dirty="0"/>
          </a:p>
        </p:txBody>
      </p:sp>
      <p:cxnSp>
        <p:nvCxnSpPr>
          <p:cNvPr id="166" name="Straight Arrow Connector 165"/>
          <p:cNvCxnSpPr>
            <a:stCxn id="5" idx="6"/>
            <a:endCxn id="8" idx="1"/>
          </p:cNvCxnSpPr>
          <p:nvPr/>
        </p:nvCxnSpPr>
        <p:spPr>
          <a:xfrm flipV="1">
            <a:off x="687451" y="1350417"/>
            <a:ext cx="574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ounded Rectangle 166"/>
          <p:cNvSpPr/>
          <p:nvPr/>
        </p:nvSpPr>
        <p:spPr>
          <a:xfrm>
            <a:off x="3986161" y="638641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Sign </a:t>
            </a:r>
            <a:r>
              <a:rPr lang="tr-TR" sz="900" dirty="0" smtClean="0"/>
              <a:t>Operation</a:t>
            </a:r>
            <a:endParaRPr lang="tr-TR" sz="900" dirty="0"/>
          </a:p>
        </p:txBody>
      </p:sp>
      <p:cxnSp>
        <p:nvCxnSpPr>
          <p:cNvPr id="169" name="Straight Arrow Connector 168"/>
          <p:cNvCxnSpPr>
            <a:stCxn id="159" idx="2"/>
            <a:endCxn id="167" idx="0"/>
          </p:cNvCxnSpPr>
          <p:nvPr/>
        </p:nvCxnSpPr>
        <p:spPr>
          <a:xfrm flipH="1">
            <a:off x="4484924" y="6040341"/>
            <a:ext cx="3726" cy="346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Diamond 169"/>
          <p:cNvSpPr/>
          <p:nvPr/>
        </p:nvSpPr>
        <p:spPr>
          <a:xfrm>
            <a:off x="4230032" y="7837679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72" name="Straight Arrow Connector 171"/>
          <p:cNvCxnSpPr>
            <a:stCxn id="167" idx="2"/>
            <a:endCxn id="170" idx="0"/>
          </p:cNvCxnSpPr>
          <p:nvPr/>
        </p:nvCxnSpPr>
        <p:spPr>
          <a:xfrm>
            <a:off x="4484925" y="7383939"/>
            <a:ext cx="3726" cy="45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783951" y="7746867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[FAIL]</a:t>
            </a:r>
            <a:endParaRPr lang="tr-TR" sz="900" dirty="0"/>
          </a:p>
        </p:txBody>
      </p:sp>
      <p:cxnSp>
        <p:nvCxnSpPr>
          <p:cNvPr id="175" name="Elbow Connector 174"/>
          <p:cNvCxnSpPr>
            <a:stCxn id="170" idx="1"/>
            <a:endCxn id="151" idx="2"/>
          </p:cNvCxnSpPr>
          <p:nvPr/>
        </p:nvCxnSpPr>
        <p:spPr>
          <a:xfrm rot="10800000">
            <a:off x="2515180" y="4041552"/>
            <a:ext cx="1714853" cy="40547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/>
          <p:cNvSpPr/>
          <p:nvPr/>
        </p:nvSpPr>
        <p:spPr>
          <a:xfrm>
            <a:off x="5610084" y="6385589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Pre Apply Operation</a:t>
            </a:r>
            <a:endParaRPr lang="tr-TR" sz="900" dirty="0"/>
          </a:p>
        </p:txBody>
      </p:sp>
      <p:cxnSp>
        <p:nvCxnSpPr>
          <p:cNvPr id="178" name="Elbow Connector 177"/>
          <p:cNvCxnSpPr>
            <a:stCxn id="170" idx="3"/>
            <a:endCxn id="176" idx="1"/>
          </p:cNvCxnSpPr>
          <p:nvPr/>
        </p:nvCxnSpPr>
        <p:spPr>
          <a:xfrm flipV="1">
            <a:off x="4747269" y="6884353"/>
            <a:ext cx="862815" cy="12119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4429143" y="6065517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[SUCCESS]</a:t>
            </a:r>
            <a:endParaRPr lang="tr-TR" sz="900" dirty="0"/>
          </a:p>
        </p:txBody>
      </p:sp>
      <p:sp>
        <p:nvSpPr>
          <p:cNvPr id="183" name="TextBox 182"/>
          <p:cNvSpPr txBox="1"/>
          <p:nvPr/>
        </p:nvSpPr>
        <p:spPr>
          <a:xfrm>
            <a:off x="4565869" y="7740289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[SUCCESS]</a:t>
            </a:r>
            <a:endParaRPr lang="tr-TR" sz="900" dirty="0"/>
          </a:p>
        </p:txBody>
      </p:sp>
      <p:sp>
        <p:nvSpPr>
          <p:cNvPr id="184" name="TextBox 183"/>
          <p:cNvSpPr txBox="1"/>
          <p:nvPr/>
        </p:nvSpPr>
        <p:spPr>
          <a:xfrm>
            <a:off x="4441049" y="3878331"/>
            <a:ext cx="6126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[SUCCES]</a:t>
            </a:r>
            <a:endParaRPr lang="tr-TR" sz="900" dirty="0"/>
          </a:p>
        </p:txBody>
      </p:sp>
      <p:sp>
        <p:nvSpPr>
          <p:cNvPr id="185" name="Diamond 184"/>
          <p:cNvSpPr/>
          <p:nvPr/>
        </p:nvSpPr>
        <p:spPr>
          <a:xfrm>
            <a:off x="5868702" y="7837679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7" name="Straight Arrow Connector 186"/>
          <p:cNvCxnSpPr>
            <a:stCxn id="176" idx="2"/>
            <a:endCxn id="185" idx="0"/>
          </p:cNvCxnSpPr>
          <p:nvPr/>
        </p:nvCxnSpPr>
        <p:spPr>
          <a:xfrm>
            <a:off x="6108848" y="7383116"/>
            <a:ext cx="18473" cy="45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5536407" y="7769648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[FAIL]</a:t>
            </a:r>
            <a:endParaRPr lang="tr-TR" sz="900" dirty="0"/>
          </a:p>
        </p:txBody>
      </p:sp>
      <p:cxnSp>
        <p:nvCxnSpPr>
          <p:cNvPr id="193" name="Elbow Connector 192"/>
          <p:cNvCxnSpPr>
            <a:stCxn id="185" idx="2"/>
            <a:endCxn id="151" idx="2"/>
          </p:cNvCxnSpPr>
          <p:nvPr/>
        </p:nvCxnSpPr>
        <p:spPr>
          <a:xfrm rot="5400000" flipH="1">
            <a:off x="2164568" y="4392163"/>
            <a:ext cx="4313364" cy="3612142"/>
          </a:xfrm>
          <a:prstGeom prst="bentConnector3">
            <a:avLst>
              <a:gd name="adj1" fmla="val -53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Diamond 193"/>
          <p:cNvSpPr/>
          <p:nvPr/>
        </p:nvSpPr>
        <p:spPr>
          <a:xfrm>
            <a:off x="7119272" y="6515040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5" name="TextBox 194"/>
          <p:cNvSpPr txBox="1"/>
          <p:nvPr/>
        </p:nvSpPr>
        <p:spPr>
          <a:xfrm>
            <a:off x="6871841" y="6270315"/>
            <a:ext cx="974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&lt;args.dry_run ?&gt;</a:t>
            </a:r>
            <a:endParaRPr lang="tr-TR" sz="900" dirty="0"/>
          </a:p>
        </p:txBody>
      </p:sp>
      <p:cxnSp>
        <p:nvCxnSpPr>
          <p:cNvPr id="197" name="Elbow Connector 196"/>
          <p:cNvCxnSpPr>
            <a:stCxn id="185" idx="3"/>
            <a:endCxn id="194" idx="1"/>
          </p:cNvCxnSpPr>
          <p:nvPr/>
        </p:nvCxnSpPr>
        <p:spPr>
          <a:xfrm flipV="1">
            <a:off x="6385939" y="6773659"/>
            <a:ext cx="733333" cy="1322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ounded Rectangle 197"/>
          <p:cNvSpPr/>
          <p:nvPr/>
        </p:nvSpPr>
        <p:spPr>
          <a:xfrm>
            <a:off x="6884980" y="7610397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Set Status To </a:t>
            </a:r>
            <a:r>
              <a:rPr lang="tr-TR" sz="900" dirty="0" smtClean="0"/>
              <a:t>DONE</a:t>
            </a:r>
            <a:endParaRPr lang="tr-TR" sz="900" dirty="0"/>
          </a:p>
        </p:txBody>
      </p:sp>
      <p:cxnSp>
        <p:nvCxnSpPr>
          <p:cNvPr id="200" name="Straight Arrow Connector 199"/>
          <p:cNvCxnSpPr>
            <a:stCxn id="194" idx="2"/>
            <a:endCxn id="198" idx="0"/>
          </p:cNvCxnSpPr>
          <p:nvPr/>
        </p:nvCxnSpPr>
        <p:spPr>
          <a:xfrm>
            <a:off x="7377891" y="7032277"/>
            <a:ext cx="5853" cy="57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98" idx="2"/>
            <a:endCxn id="6" idx="4"/>
          </p:cNvCxnSpPr>
          <p:nvPr/>
        </p:nvCxnSpPr>
        <p:spPr>
          <a:xfrm rot="5400000" flipH="1">
            <a:off x="3565217" y="4789398"/>
            <a:ext cx="551243" cy="7085811"/>
          </a:xfrm>
          <a:prstGeom prst="bentConnector3">
            <a:avLst>
              <a:gd name="adj1" fmla="val -41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7046359" y="7028299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[YES]</a:t>
            </a:r>
            <a:endParaRPr lang="tr-TR" sz="900" dirty="0"/>
          </a:p>
        </p:txBody>
      </p:sp>
      <p:cxnSp>
        <p:nvCxnSpPr>
          <p:cNvPr id="208" name="Straight Arrow Connector 207"/>
          <p:cNvCxnSpPr>
            <a:endCxn id="13" idx="3"/>
          </p:cNvCxnSpPr>
          <p:nvPr/>
        </p:nvCxnSpPr>
        <p:spPr>
          <a:xfrm flipH="1" flipV="1">
            <a:off x="4752495" y="1350415"/>
            <a:ext cx="403626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/>
          <p:cNvSpPr/>
          <p:nvPr/>
        </p:nvSpPr>
        <p:spPr>
          <a:xfrm>
            <a:off x="7908286" y="6270315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Get Latest Blockchain head From The Node</a:t>
            </a:r>
            <a:endParaRPr lang="tr-TR" sz="900" dirty="0"/>
          </a:p>
        </p:txBody>
      </p:sp>
      <p:cxnSp>
        <p:nvCxnSpPr>
          <p:cNvPr id="213" name="Straight Arrow Connector 212"/>
          <p:cNvCxnSpPr>
            <a:stCxn id="194" idx="3"/>
            <a:endCxn id="211" idx="1"/>
          </p:cNvCxnSpPr>
          <p:nvPr/>
        </p:nvCxnSpPr>
        <p:spPr>
          <a:xfrm flipV="1">
            <a:off x="7636509" y="6769079"/>
            <a:ext cx="271777" cy="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/>
          <p:cNvSpPr/>
          <p:nvPr/>
        </p:nvSpPr>
        <p:spPr>
          <a:xfrm>
            <a:off x="9246364" y="6261604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Inject Operation</a:t>
            </a:r>
            <a:endParaRPr lang="tr-TR" sz="900" dirty="0"/>
          </a:p>
        </p:txBody>
      </p:sp>
      <p:cxnSp>
        <p:nvCxnSpPr>
          <p:cNvPr id="221" name="Straight Arrow Connector 220"/>
          <p:cNvCxnSpPr>
            <a:stCxn id="211" idx="3"/>
            <a:endCxn id="215" idx="1"/>
          </p:cNvCxnSpPr>
          <p:nvPr/>
        </p:nvCxnSpPr>
        <p:spPr>
          <a:xfrm flipV="1">
            <a:off x="8905813" y="6760368"/>
            <a:ext cx="340551" cy="8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Diamond 223"/>
          <p:cNvSpPr/>
          <p:nvPr/>
        </p:nvSpPr>
        <p:spPr>
          <a:xfrm>
            <a:off x="9467428" y="8018794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5" name="TextBox 224"/>
          <p:cNvSpPr txBox="1"/>
          <p:nvPr/>
        </p:nvSpPr>
        <p:spPr>
          <a:xfrm>
            <a:off x="9302497" y="8635730"/>
            <a:ext cx="4523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/>
              <a:t>[FAIL]</a:t>
            </a:r>
            <a:endParaRPr lang="tr-TR" sz="900" dirty="0"/>
          </a:p>
        </p:txBody>
      </p:sp>
      <p:cxnSp>
        <p:nvCxnSpPr>
          <p:cNvPr id="227" name="Straight Arrow Connector 226"/>
          <p:cNvCxnSpPr>
            <a:stCxn id="215" idx="2"/>
            <a:endCxn id="224" idx="0"/>
          </p:cNvCxnSpPr>
          <p:nvPr/>
        </p:nvCxnSpPr>
        <p:spPr>
          <a:xfrm flipH="1">
            <a:off x="9726047" y="7259131"/>
            <a:ext cx="19081" cy="759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Elbow Connector 228"/>
          <p:cNvCxnSpPr>
            <a:stCxn id="224" idx="2"/>
            <a:endCxn id="151" idx="2"/>
          </p:cNvCxnSpPr>
          <p:nvPr/>
        </p:nvCxnSpPr>
        <p:spPr>
          <a:xfrm rot="5400000" flipH="1">
            <a:off x="3873373" y="2683358"/>
            <a:ext cx="4494479" cy="7210868"/>
          </a:xfrm>
          <a:prstGeom prst="bentConnector3">
            <a:avLst>
              <a:gd name="adj1" fmla="val -101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/>
          <p:cNvSpPr/>
          <p:nvPr/>
        </p:nvSpPr>
        <p:spPr>
          <a:xfrm>
            <a:off x="10626859" y="626160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 smtClean="0"/>
              <a:t>Wait Until Operation</a:t>
            </a:r>
          </a:p>
          <a:p>
            <a:pPr algn="ctr"/>
            <a:r>
              <a:rPr lang="tr-TR" sz="900" dirty="0" smtClean="0"/>
              <a:t>Is Included</a:t>
            </a:r>
            <a:endParaRPr lang="tr-TR" sz="900" dirty="0"/>
          </a:p>
        </p:txBody>
      </p:sp>
      <p:cxnSp>
        <p:nvCxnSpPr>
          <p:cNvPr id="235" name="Straight Arrow Connector 234"/>
          <p:cNvCxnSpPr>
            <a:stCxn id="224" idx="3"/>
            <a:endCxn id="233" idx="1"/>
          </p:cNvCxnSpPr>
          <p:nvPr/>
        </p:nvCxnSpPr>
        <p:spPr>
          <a:xfrm flipV="1">
            <a:off x="9984665" y="6760367"/>
            <a:ext cx="642194" cy="1517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Diamond 236"/>
          <p:cNvSpPr/>
          <p:nvPr/>
        </p:nvSpPr>
        <p:spPr>
          <a:xfrm>
            <a:off x="10867003" y="8382095"/>
            <a:ext cx="517237" cy="51723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39" name="Straight Arrow Connector 238"/>
          <p:cNvCxnSpPr>
            <a:stCxn id="233" idx="2"/>
            <a:endCxn id="237" idx="0"/>
          </p:cNvCxnSpPr>
          <p:nvPr/>
        </p:nvCxnSpPr>
        <p:spPr>
          <a:xfrm flipH="1">
            <a:off x="11125622" y="7259130"/>
            <a:ext cx="1" cy="112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ounded Rectangle 242"/>
          <p:cNvSpPr/>
          <p:nvPr/>
        </p:nvSpPr>
        <p:spPr>
          <a:xfrm>
            <a:off x="10985845" y="9783832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Set Status To </a:t>
            </a:r>
            <a:r>
              <a:rPr lang="tr-TR" sz="900" dirty="0" smtClean="0"/>
              <a:t>PAID</a:t>
            </a:r>
            <a:endParaRPr lang="tr-TR" sz="900" dirty="0"/>
          </a:p>
        </p:txBody>
      </p:sp>
      <p:sp>
        <p:nvSpPr>
          <p:cNvPr id="244" name="Rounded Rectangle 243"/>
          <p:cNvSpPr/>
          <p:nvPr/>
        </p:nvSpPr>
        <p:spPr>
          <a:xfrm>
            <a:off x="9528680" y="9783833"/>
            <a:ext cx="997527" cy="99752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900" dirty="0"/>
              <a:t>Set Status To </a:t>
            </a:r>
            <a:r>
              <a:rPr lang="tr-TR" sz="900" dirty="0" smtClean="0"/>
              <a:t>INJECTED</a:t>
            </a:r>
            <a:endParaRPr lang="tr-TR" sz="900" dirty="0"/>
          </a:p>
        </p:txBody>
      </p:sp>
      <p:cxnSp>
        <p:nvCxnSpPr>
          <p:cNvPr id="247" name="Elbow Connector 246"/>
          <p:cNvCxnSpPr>
            <a:stCxn id="237" idx="3"/>
            <a:endCxn id="243" idx="0"/>
          </p:cNvCxnSpPr>
          <p:nvPr/>
        </p:nvCxnSpPr>
        <p:spPr>
          <a:xfrm>
            <a:off x="11384240" y="8640714"/>
            <a:ext cx="100369" cy="1143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/>
          <p:cNvCxnSpPr>
            <a:stCxn id="237" idx="1"/>
            <a:endCxn id="244" idx="0"/>
          </p:cNvCxnSpPr>
          <p:nvPr/>
        </p:nvCxnSpPr>
        <p:spPr>
          <a:xfrm rot="10800000" flipV="1">
            <a:off x="10027445" y="8640713"/>
            <a:ext cx="839559" cy="11431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10867422" y="9212273"/>
            <a:ext cx="6655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00" dirty="0" smtClean="0"/>
              <a:t>[SUCCESS]</a:t>
            </a:r>
            <a:endParaRPr lang="tr-TR" sz="900" dirty="0"/>
          </a:p>
        </p:txBody>
      </p:sp>
      <p:cxnSp>
        <p:nvCxnSpPr>
          <p:cNvPr id="253" name="Elbow Connector 252"/>
          <p:cNvCxnSpPr>
            <a:stCxn id="244" idx="1"/>
            <a:endCxn id="6" idx="4"/>
          </p:cNvCxnSpPr>
          <p:nvPr/>
        </p:nvCxnSpPr>
        <p:spPr>
          <a:xfrm rot="10800000">
            <a:off x="297934" y="8056681"/>
            <a:ext cx="9230747" cy="2225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Elbow Connector 254"/>
          <p:cNvCxnSpPr>
            <a:stCxn id="243" idx="2"/>
            <a:endCxn id="6" idx="4"/>
          </p:cNvCxnSpPr>
          <p:nvPr/>
        </p:nvCxnSpPr>
        <p:spPr>
          <a:xfrm rot="5400000" flipH="1">
            <a:off x="4528932" y="3825682"/>
            <a:ext cx="2724678" cy="11186676"/>
          </a:xfrm>
          <a:prstGeom prst="bentConnector3">
            <a:avLst>
              <a:gd name="adj1" fmla="val -83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54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</TotalTime>
  <Words>350</Words>
  <Application>Microsoft Office PowerPoint</Application>
  <PresentationFormat>Custom</PresentationFormat>
  <Paragraphs>99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huseyin abanoz</dc:creator>
  <cp:lastModifiedBy>huseyin abanoz</cp:lastModifiedBy>
  <cp:revision>118</cp:revision>
  <dcterms:created xsi:type="dcterms:W3CDTF">2021-03-21T07:29:16Z</dcterms:created>
  <dcterms:modified xsi:type="dcterms:W3CDTF">2021-03-21T12:52:12Z</dcterms:modified>
</cp:coreProperties>
</file>