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44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76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96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96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95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66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5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6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83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4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BD80-751A-46DF-89F9-9AECBC68258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7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903189" y="699654"/>
            <a:ext cx="5143502" cy="19003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ounded Rectangle 6"/>
          <p:cNvSpPr/>
          <p:nvPr/>
        </p:nvSpPr>
        <p:spPr>
          <a:xfrm>
            <a:off x="4341197" y="1394691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Build Network Configuration</a:t>
            </a:r>
            <a:endParaRPr lang="tr-TR" sz="1000" dirty="0"/>
          </a:p>
        </p:txBody>
      </p:sp>
      <p:sp>
        <p:nvSpPr>
          <p:cNvPr id="8" name="Oval 7"/>
          <p:cNvSpPr/>
          <p:nvPr/>
        </p:nvSpPr>
        <p:spPr>
          <a:xfrm>
            <a:off x="117944" y="1006777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569769" y="2743190"/>
            <a:ext cx="378691" cy="3786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664441" y="2837862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ounded Rectangle 10"/>
          <p:cNvSpPr/>
          <p:nvPr/>
        </p:nvSpPr>
        <p:spPr>
          <a:xfrm>
            <a:off x="1798838" y="1394691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Parse</a:t>
            </a:r>
          </a:p>
          <a:p>
            <a:pPr algn="ctr"/>
            <a:r>
              <a:rPr lang="tr-TR" sz="1200" dirty="0" smtClean="0"/>
              <a:t>Command </a:t>
            </a:r>
            <a:r>
              <a:rPr lang="tr-TR" sz="1200" dirty="0" smtClean="0"/>
              <a:t>Line </a:t>
            </a:r>
            <a:r>
              <a:rPr lang="tr-TR" sz="1200" dirty="0" smtClean="0"/>
              <a:t>Arguments</a:t>
            </a:r>
          </a:p>
          <a:p>
            <a:pPr algn="ctr"/>
            <a:endParaRPr lang="tr-TR" sz="1200" dirty="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6797381" y="820886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Read Config File</a:t>
            </a:r>
            <a:endParaRPr lang="tr-TR" sz="1000" dirty="0"/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8076617" y="820888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Parse Config File</a:t>
            </a:r>
            <a:endParaRPr lang="tr-TR" sz="1000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9300434" y="818573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Post Proces Config File</a:t>
            </a:r>
            <a:endParaRPr lang="tr-TR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1717" y="325693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Configure</a:t>
            </a:r>
            <a:endParaRPr lang="tr-TR" dirty="0"/>
          </a:p>
        </p:txBody>
      </p:sp>
      <p:cxnSp>
        <p:nvCxnSpPr>
          <p:cNvPr id="20" name="Straight Arrow Connector 19"/>
          <p:cNvCxnSpPr>
            <a:stCxn id="8" idx="6"/>
            <a:endCxn id="79" idx="1"/>
          </p:cNvCxnSpPr>
          <p:nvPr/>
        </p:nvCxnSpPr>
        <p:spPr>
          <a:xfrm>
            <a:off x="496635" y="1196123"/>
            <a:ext cx="369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919562" y="4128630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Setup Directories</a:t>
            </a:r>
            <a:endParaRPr lang="tr-TR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808932" y="412862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Load Plugins</a:t>
            </a:r>
            <a:endParaRPr lang="tr-TR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8357754" y="412862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Initialize Service Fees</a:t>
            </a:r>
            <a:endParaRPr lang="tr-TR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5260398" y="412862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Launch Payment Producers</a:t>
            </a:r>
            <a:endParaRPr lang="tr-TR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2364509" y="412169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Launch Payment Consumers</a:t>
            </a:r>
            <a:endParaRPr lang="tr-TR" sz="1000" dirty="0"/>
          </a:p>
        </p:txBody>
      </p:sp>
      <p:cxnSp>
        <p:nvCxnSpPr>
          <p:cNvPr id="30" name="Straight Arrow Connector 29"/>
          <p:cNvCxnSpPr>
            <a:stCxn id="11" idx="0"/>
            <a:endCxn id="91" idx="2"/>
          </p:cNvCxnSpPr>
          <p:nvPr/>
        </p:nvCxnSpPr>
        <p:spPr>
          <a:xfrm flipH="1" flipV="1">
            <a:off x="2296950" y="1116215"/>
            <a:ext cx="652" cy="27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5" idx="1"/>
          </p:cNvCxnSpPr>
          <p:nvPr/>
        </p:nvCxnSpPr>
        <p:spPr>
          <a:xfrm flipV="1">
            <a:off x="5338724" y="1649845"/>
            <a:ext cx="564465" cy="243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29479" y="1550265"/>
            <a:ext cx="199160" cy="199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10594107" y="1527750"/>
            <a:ext cx="277091" cy="2586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10667421" y="1595860"/>
            <a:ext cx="125854" cy="125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1" name="Straight Arrow Connector 40"/>
          <p:cNvCxnSpPr>
            <a:stCxn id="37" idx="6"/>
            <a:endCxn id="12" idx="1"/>
          </p:cNvCxnSpPr>
          <p:nvPr/>
        </p:nvCxnSpPr>
        <p:spPr>
          <a:xfrm flipV="1">
            <a:off x="6328639" y="1219897"/>
            <a:ext cx="468742" cy="42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38" idx="2"/>
          </p:cNvCxnSpPr>
          <p:nvPr/>
        </p:nvCxnSpPr>
        <p:spPr>
          <a:xfrm>
            <a:off x="10098456" y="1217584"/>
            <a:ext cx="495651" cy="43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20" idx="1"/>
          </p:cNvCxnSpPr>
          <p:nvPr/>
        </p:nvCxnSpPr>
        <p:spPr>
          <a:xfrm rot="16200000" flipH="1">
            <a:off x="7087399" y="1727900"/>
            <a:ext cx="470510" cy="252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0" idx="0"/>
            <a:endCxn id="13" idx="1"/>
          </p:cNvCxnSpPr>
          <p:nvPr/>
        </p:nvCxnSpPr>
        <p:spPr>
          <a:xfrm rot="5400000" flipH="1" flipV="1">
            <a:off x="7727018" y="1340809"/>
            <a:ext cx="470508" cy="228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2"/>
            <a:endCxn id="9" idx="6"/>
          </p:cNvCxnSpPr>
          <p:nvPr/>
        </p:nvCxnSpPr>
        <p:spPr>
          <a:xfrm rot="5400000">
            <a:off x="1352872" y="1987806"/>
            <a:ext cx="540318" cy="1349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6160" y="2563203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Error</a:t>
            </a:r>
            <a:endParaRPr lang="tr-TR" dirty="0"/>
          </a:p>
        </p:txBody>
      </p:sp>
      <p:cxnSp>
        <p:nvCxnSpPr>
          <p:cNvPr id="54" name="Elbow Connector 53"/>
          <p:cNvCxnSpPr>
            <a:stCxn id="7" idx="2"/>
            <a:endCxn id="9" idx="6"/>
          </p:cNvCxnSpPr>
          <p:nvPr/>
        </p:nvCxnSpPr>
        <p:spPr>
          <a:xfrm rot="5400000">
            <a:off x="2624052" y="716627"/>
            <a:ext cx="540318" cy="3891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" idx="2"/>
            <a:endCxn id="9" idx="6"/>
          </p:cNvCxnSpPr>
          <p:nvPr/>
        </p:nvCxnSpPr>
        <p:spPr>
          <a:xfrm rot="5400000">
            <a:off x="4545450" y="-996954"/>
            <a:ext cx="332500" cy="7526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3"/>
            <a:endCxn id="24" idx="3"/>
          </p:cNvCxnSpPr>
          <p:nvPr/>
        </p:nvCxnSpPr>
        <p:spPr>
          <a:xfrm flipH="1">
            <a:off x="10917089" y="1649845"/>
            <a:ext cx="129602" cy="2977549"/>
          </a:xfrm>
          <a:prstGeom prst="bentConnector3">
            <a:avLst>
              <a:gd name="adj1" fmla="val -17638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0"/>
            <a:endCxn id="26" idx="2"/>
          </p:cNvCxnSpPr>
          <p:nvPr/>
        </p:nvCxnSpPr>
        <p:spPr>
          <a:xfrm rot="5400000" flipH="1" flipV="1">
            <a:off x="7882794" y="4547242"/>
            <a:ext cx="394810" cy="1552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1"/>
            <a:endCxn id="27" idx="3"/>
          </p:cNvCxnSpPr>
          <p:nvPr/>
        </p:nvCxnSpPr>
        <p:spPr>
          <a:xfrm flipH="1" flipV="1">
            <a:off x="6257925" y="4627392"/>
            <a:ext cx="551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4052598" y="4361837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8" name="Straight Arrow Connector 67"/>
          <p:cNvCxnSpPr>
            <a:stCxn id="27" idx="1"/>
            <a:endCxn id="66" idx="3"/>
          </p:cNvCxnSpPr>
          <p:nvPr/>
        </p:nvCxnSpPr>
        <p:spPr>
          <a:xfrm flipH="1" flipV="1">
            <a:off x="4569835" y="4620456"/>
            <a:ext cx="690563" cy="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1"/>
            <a:endCxn id="28" idx="3"/>
          </p:cNvCxnSpPr>
          <p:nvPr/>
        </p:nvCxnSpPr>
        <p:spPr>
          <a:xfrm flipH="1">
            <a:off x="3362036" y="4620456"/>
            <a:ext cx="6905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05437" y="3939061"/>
            <a:ext cx="107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&lt;args.dry_run no_consumers?&gt;</a:t>
            </a:r>
            <a:endParaRPr lang="tr-TR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457589" y="4294135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[NO]</a:t>
            </a:r>
            <a:endParaRPr lang="tr-TR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362092" y="552100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Ready</a:t>
            </a:r>
            <a:endParaRPr lang="tr-TR" sz="1000" dirty="0"/>
          </a:p>
        </p:txBody>
      </p:sp>
      <p:cxnSp>
        <p:nvCxnSpPr>
          <p:cNvPr id="75" name="Elbow Connector 74"/>
          <p:cNvCxnSpPr>
            <a:stCxn id="66" idx="2"/>
            <a:endCxn id="73" idx="3"/>
          </p:cNvCxnSpPr>
          <p:nvPr/>
        </p:nvCxnSpPr>
        <p:spPr>
          <a:xfrm rot="5400000">
            <a:off x="3265072" y="4973621"/>
            <a:ext cx="1140692" cy="951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56126" y="544858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[YES]</a:t>
            </a:r>
            <a:endParaRPr lang="tr-TR" sz="1000" dirty="0"/>
          </a:p>
        </p:txBody>
      </p:sp>
      <p:cxnSp>
        <p:nvCxnSpPr>
          <p:cNvPr id="78" name="Elbow Connector 77"/>
          <p:cNvCxnSpPr>
            <a:stCxn id="73" idx="1"/>
            <a:endCxn id="9" idx="4"/>
          </p:cNvCxnSpPr>
          <p:nvPr/>
        </p:nvCxnSpPr>
        <p:spPr>
          <a:xfrm rot="10800000">
            <a:off x="759116" y="3121882"/>
            <a:ext cx="1602977" cy="289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8" idx="2"/>
            <a:endCxn id="73" idx="0"/>
          </p:cNvCxnSpPr>
          <p:nvPr/>
        </p:nvCxnSpPr>
        <p:spPr>
          <a:xfrm flipH="1">
            <a:off x="2860856" y="5119220"/>
            <a:ext cx="2417" cy="40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6" idx="0"/>
            <a:endCxn id="9" idx="6"/>
          </p:cNvCxnSpPr>
          <p:nvPr/>
        </p:nvCxnSpPr>
        <p:spPr>
          <a:xfrm rot="16200000" flipV="1">
            <a:off x="4304443" y="-423446"/>
            <a:ext cx="1196093" cy="790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24" idx="0"/>
            <a:endCxn id="9" idx="6"/>
          </p:cNvCxnSpPr>
          <p:nvPr/>
        </p:nvCxnSpPr>
        <p:spPr>
          <a:xfrm rot="16200000" flipV="1">
            <a:off x="5085346" y="-1204350"/>
            <a:ext cx="1196094" cy="946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5" idx="0"/>
            <a:endCxn id="9" idx="6"/>
          </p:cNvCxnSpPr>
          <p:nvPr/>
        </p:nvCxnSpPr>
        <p:spPr>
          <a:xfrm rot="16200000" flipV="1">
            <a:off x="3530032" y="350965"/>
            <a:ext cx="1196093" cy="6359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5396" y="4659768"/>
            <a:ext cx="1617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Signal, Keyboard Interrupt</a:t>
            </a:r>
            <a:endParaRPr lang="tr-TR" sz="1050" dirty="0"/>
          </a:p>
        </p:txBody>
      </p:sp>
      <p:sp>
        <p:nvSpPr>
          <p:cNvPr id="53" name="Rounded Rectangle 52"/>
          <p:cNvSpPr/>
          <p:nvPr/>
        </p:nvSpPr>
        <p:spPr>
          <a:xfrm>
            <a:off x="9919562" y="552096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Register Signals</a:t>
            </a:r>
            <a:endParaRPr lang="tr-TR" sz="1000" dirty="0"/>
          </a:p>
        </p:txBody>
      </p:sp>
      <p:sp>
        <p:nvSpPr>
          <p:cNvPr id="55" name="Rounded Rectangle 54"/>
          <p:cNvSpPr/>
          <p:nvPr/>
        </p:nvSpPr>
        <p:spPr>
          <a:xfrm>
            <a:off x="6805116" y="5520966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Lock</a:t>
            </a:r>
            <a:endParaRPr lang="tr-TR" sz="1000" dirty="0"/>
          </a:p>
        </p:txBody>
      </p:sp>
      <p:cxnSp>
        <p:nvCxnSpPr>
          <p:cNvPr id="58" name="Straight Arrow Connector 57"/>
          <p:cNvCxnSpPr>
            <a:stCxn id="24" idx="2"/>
            <a:endCxn id="53" idx="0"/>
          </p:cNvCxnSpPr>
          <p:nvPr/>
        </p:nvCxnSpPr>
        <p:spPr>
          <a:xfrm>
            <a:off x="10418326" y="5126157"/>
            <a:ext cx="0" cy="39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8597898" y="5761112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8379336" y="6228876"/>
            <a:ext cx="1047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&lt;args.dry_run?&gt;</a:t>
            </a:r>
            <a:endParaRPr lang="tr-TR" sz="1000" dirty="0"/>
          </a:p>
        </p:txBody>
      </p:sp>
      <p:cxnSp>
        <p:nvCxnSpPr>
          <p:cNvPr id="62" name="Straight Arrow Connector 61"/>
          <p:cNvCxnSpPr>
            <a:stCxn id="53" idx="1"/>
            <a:endCxn id="59" idx="3"/>
          </p:cNvCxnSpPr>
          <p:nvPr/>
        </p:nvCxnSpPr>
        <p:spPr>
          <a:xfrm flipH="1" flipV="1">
            <a:off x="9115135" y="6019731"/>
            <a:ext cx="804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0"/>
            <a:endCxn id="26" idx="2"/>
          </p:cNvCxnSpPr>
          <p:nvPr/>
        </p:nvCxnSpPr>
        <p:spPr>
          <a:xfrm flipV="1">
            <a:off x="8856517" y="5126156"/>
            <a:ext cx="1" cy="63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843606" y="5443634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[YES]</a:t>
            </a:r>
            <a:endParaRPr lang="tr-TR" sz="1000" dirty="0"/>
          </a:p>
        </p:txBody>
      </p:sp>
      <p:cxnSp>
        <p:nvCxnSpPr>
          <p:cNvPr id="69" name="Straight Arrow Connector 68"/>
          <p:cNvCxnSpPr>
            <a:stCxn id="59" idx="1"/>
            <a:endCxn id="55" idx="3"/>
          </p:cNvCxnSpPr>
          <p:nvPr/>
        </p:nvCxnSpPr>
        <p:spPr>
          <a:xfrm flipH="1" flipV="1">
            <a:off x="7802643" y="6019730"/>
            <a:ext cx="7952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1"/>
            <a:endCxn id="25" idx="3"/>
          </p:cNvCxnSpPr>
          <p:nvPr/>
        </p:nvCxnSpPr>
        <p:spPr>
          <a:xfrm flipH="1">
            <a:off x="7806459" y="4627393"/>
            <a:ext cx="55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30373" y="5991474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[NO]</a:t>
            </a:r>
            <a:endParaRPr lang="tr-TR" sz="1000" dirty="0"/>
          </a:p>
        </p:txBody>
      </p:sp>
      <p:sp>
        <p:nvSpPr>
          <p:cNvPr id="91" name="Rounded Rectangle 90"/>
          <p:cNvSpPr/>
          <p:nvPr/>
        </p:nvSpPr>
        <p:spPr>
          <a:xfrm>
            <a:off x="1798186" y="11868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Print Banner</a:t>
            </a:r>
            <a:endParaRPr lang="tr-TR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3055071" y="11868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Init Loggers</a:t>
            </a:r>
            <a:endParaRPr lang="tr-TR" sz="1000" dirty="0"/>
          </a:p>
        </p:txBody>
      </p:sp>
      <p:cxnSp>
        <p:nvCxnSpPr>
          <p:cNvPr id="97" name="Straight Arrow Connector 96"/>
          <p:cNvCxnSpPr>
            <a:stCxn id="91" idx="3"/>
            <a:endCxn id="94" idx="1"/>
          </p:cNvCxnSpPr>
          <p:nvPr/>
        </p:nvCxnSpPr>
        <p:spPr>
          <a:xfrm>
            <a:off x="2795713" y="617452"/>
            <a:ext cx="25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110" idx="1"/>
          </p:cNvCxnSpPr>
          <p:nvPr/>
        </p:nvCxnSpPr>
        <p:spPr>
          <a:xfrm flipV="1">
            <a:off x="4052598" y="617451"/>
            <a:ext cx="28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4341198" y="118687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Build Node Client</a:t>
            </a:r>
            <a:endParaRPr lang="tr-TR" sz="1000" dirty="0"/>
          </a:p>
        </p:txBody>
      </p:sp>
      <p:cxnSp>
        <p:nvCxnSpPr>
          <p:cNvPr id="116" name="Straight Arrow Connector 115"/>
          <p:cNvCxnSpPr>
            <a:stCxn id="110" idx="2"/>
            <a:endCxn id="7" idx="0"/>
          </p:cNvCxnSpPr>
          <p:nvPr/>
        </p:nvCxnSpPr>
        <p:spPr>
          <a:xfrm flipH="1">
            <a:off x="4839961" y="1116214"/>
            <a:ext cx="1" cy="27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Rounded Rectangle 119"/>
          <p:cNvSpPr>
            <a:spLocks noChangeAspect="1"/>
          </p:cNvSpPr>
          <p:nvPr/>
        </p:nvSpPr>
        <p:spPr>
          <a:xfrm>
            <a:off x="7448917" y="1690407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Build Parser</a:t>
            </a:r>
            <a:endParaRPr lang="tr-TR" sz="1000" dirty="0"/>
          </a:p>
        </p:txBody>
      </p:sp>
      <p:sp>
        <p:nvSpPr>
          <p:cNvPr id="121" name="Rounded Rectangle 120"/>
          <p:cNvSpPr>
            <a:spLocks noChangeAspect="1"/>
          </p:cNvSpPr>
          <p:nvPr/>
        </p:nvSpPr>
        <p:spPr>
          <a:xfrm>
            <a:off x="8689771" y="1696688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Validate Config File</a:t>
            </a:r>
            <a:endParaRPr lang="tr-TR" sz="1000" dirty="0"/>
          </a:p>
        </p:txBody>
      </p:sp>
      <p:cxnSp>
        <p:nvCxnSpPr>
          <p:cNvPr id="129" name="Straight Arrow Connector 128"/>
          <p:cNvCxnSpPr>
            <a:stCxn id="13" idx="2"/>
            <a:endCxn id="121" idx="1"/>
          </p:cNvCxnSpPr>
          <p:nvPr/>
        </p:nvCxnSpPr>
        <p:spPr>
          <a:xfrm rot="16200000" flipH="1">
            <a:off x="8344305" y="1750232"/>
            <a:ext cx="476789" cy="214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1" idx="0"/>
            <a:endCxn id="14" idx="1"/>
          </p:cNvCxnSpPr>
          <p:nvPr/>
        </p:nvCxnSpPr>
        <p:spPr>
          <a:xfrm rot="5400000" flipH="1" flipV="1">
            <a:off x="8955056" y="1351310"/>
            <a:ext cx="479104" cy="211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866575" y="937505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1" name="Straight Arrow Connector 80"/>
          <p:cNvCxnSpPr>
            <a:stCxn id="79" idx="0"/>
            <a:endCxn id="91" idx="1"/>
          </p:cNvCxnSpPr>
          <p:nvPr/>
        </p:nvCxnSpPr>
        <p:spPr>
          <a:xfrm flipV="1">
            <a:off x="1125194" y="617452"/>
            <a:ext cx="672992" cy="3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9" idx="2"/>
            <a:endCxn id="11" idx="1"/>
          </p:cNvCxnSpPr>
          <p:nvPr/>
        </p:nvCxnSpPr>
        <p:spPr>
          <a:xfrm>
            <a:off x="1125194" y="1454742"/>
            <a:ext cx="673644" cy="43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7831" y="541874"/>
            <a:ext cx="1073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&lt;</a:t>
            </a:r>
            <a:r>
              <a:rPr lang="tr-TR" sz="1000" dirty="0" smtClean="0"/>
              <a:t>args</a:t>
            </a:r>
            <a:r>
              <a:rPr lang="tr-TR" sz="1000" dirty="0"/>
              <a:t> </a:t>
            </a:r>
            <a:r>
              <a:rPr lang="tr-TR" sz="1000" dirty="0" smtClean="0"/>
              <a:t>is given</a:t>
            </a:r>
            <a:r>
              <a:rPr lang="tr-TR" sz="1000" dirty="0" smtClean="0"/>
              <a:t>?&gt;</a:t>
            </a:r>
            <a:endParaRPr lang="tr-TR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1314247" y="75985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[YES]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9408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79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huseyin abanoz</dc:creator>
  <cp:lastModifiedBy>huseyin abanoz</cp:lastModifiedBy>
  <cp:revision>17</cp:revision>
  <dcterms:created xsi:type="dcterms:W3CDTF">2021-03-19T14:51:49Z</dcterms:created>
  <dcterms:modified xsi:type="dcterms:W3CDTF">2021-03-29T18:31:35Z</dcterms:modified>
</cp:coreProperties>
</file>