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4592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515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22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49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90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9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61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931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002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37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25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DEF2-EC42-4EDA-B2D0-495200E6B1B0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3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12700480" y="519418"/>
            <a:ext cx="3546964" cy="5784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200" dirty="0"/>
          </a:p>
        </p:txBody>
      </p:sp>
      <p:cxnSp>
        <p:nvCxnSpPr>
          <p:cNvPr id="195" name="Elbow Connector 194"/>
          <p:cNvCxnSpPr>
            <a:stCxn id="108" idx="2"/>
            <a:endCxn id="66" idx="2"/>
          </p:cNvCxnSpPr>
          <p:nvPr/>
        </p:nvCxnSpPr>
        <p:spPr>
          <a:xfrm rot="5400000">
            <a:off x="6470564" y="313979"/>
            <a:ext cx="2914035" cy="6940666"/>
          </a:xfrm>
          <a:prstGeom prst="bentConnector3">
            <a:avLst>
              <a:gd name="adj1" fmla="val 14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081961" y="621731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5676249" y="1849749"/>
            <a:ext cx="378691" cy="3786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5770919" y="1944419"/>
            <a:ext cx="189346" cy="1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ounded Rectangle 6"/>
          <p:cNvSpPr/>
          <p:nvPr/>
        </p:nvSpPr>
        <p:spPr>
          <a:xfrm>
            <a:off x="2691975" y="31231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Find current cycle</a:t>
            </a:r>
            <a:endParaRPr lang="tr-TR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155939" y="31231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800" dirty="0"/>
              <a:t>Set payment_cycle to args.initial_cycle</a:t>
            </a:r>
            <a:endParaRPr lang="tr-TR" sz="800" dirty="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3689502" y="811074"/>
            <a:ext cx="46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5619903" y="552456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Straight Arrow Connector 13"/>
          <p:cNvCxnSpPr>
            <a:stCxn id="8" idx="3"/>
            <a:endCxn id="12" idx="1"/>
          </p:cNvCxnSpPr>
          <p:nvPr/>
        </p:nvCxnSpPr>
        <p:spPr>
          <a:xfrm flipV="1">
            <a:off x="5153466" y="811075"/>
            <a:ext cx="466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69219" y="215444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İs payment_cycle &lt;= 0</a:t>
            </a:r>
            <a:endParaRPr lang="tr-TR" sz="900" dirty="0"/>
          </a:p>
        </p:txBody>
      </p:sp>
      <p:sp>
        <p:nvSpPr>
          <p:cNvPr id="19" name="Rounded Rectangle 18"/>
          <p:cNvSpPr/>
          <p:nvPr/>
        </p:nvSpPr>
        <p:spPr>
          <a:xfrm>
            <a:off x="6700856" y="31231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Update payment_cycle Using [1]</a:t>
            </a:r>
            <a:endParaRPr lang="tr-TR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0854" y="0"/>
            <a:ext cx="3425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" dirty="0"/>
              <a:t>p</a:t>
            </a:r>
            <a:r>
              <a:rPr lang="tr-TR" sz="800" dirty="0"/>
              <a:t>ayment_cycle = current cycle - abs(initial_cycle) - (NB_FREEZE_CYCLE+1)   [1]</a:t>
            </a:r>
            <a:endParaRPr lang="tr-TR" sz="800" dirty="0"/>
          </a:p>
        </p:txBody>
      </p:sp>
      <p:cxnSp>
        <p:nvCxnSpPr>
          <p:cNvPr id="23" name="Straight Arrow Connector 22"/>
          <p:cNvCxnSpPr>
            <a:stCxn id="12" idx="3"/>
            <a:endCxn id="19" idx="1"/>
          </p:cNvCxnSpPr>
          <p:nvPr/>
        </p:nvCxnSpPr>
        <p:spPr>
          <a:xfrm>
            <a:off x="6137138" y="811075"/>
            <a:ext cx="563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6940999" y="1768600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6" name="Straight Arrow Connector 25"/>
          <p:cNvCxnSpPr>
            <a:stCxn id="19" idx="2"/>
            <a:endCxn id="24" idx="0"/>
          </p:cNvCxnSpPr>
          <p:nvPr/>
        </p:nvCxnSpPr>
        <p:spPr>
          <a:xfrm flipH="1">
            <a:off x="7199616" y="1309839"/>
            <a:ext cx="2" cy="4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47598" y="1487282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Is exiting?</a:t>
            </a:r>
            <a:endParaRPr lang="tr-TR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9419702" y="306234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/>
              <a:t>Get blockchain head</a:t>
            </a:r>
            <a:endParaRPr lang="tr-TR" sz="1000" dirty="0"/>
          </a:p>
        </p:txBody>
      </p:sp>
      <p:cxnSp>
        <p:nvCxnSpPr>
          <p:cNvPr id="30" name="Straight Arrow Connector 29"/>
          <p:cNvCxnSpPr>
            <a:stCxn id="24" idx="3"/>
            <a:endCxn id="28" idx="1"/>
          </p:cNvCxnSpPr>
          <p:nvPr/>
        </p:nvCxnSpPr>
        <p:spPr>
          <a:xfrm flipV="1">
            <a:off x="7458234" y="804998"/>
            <a:ext cx="1961466" cy="1222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16850" y="181648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No</a:t>
            </a:r>
            <a:endParaRPr lang="tr-TR" sz="1100" dirty="0"/>
          </a:p>
        </p:txBody>
      </p:sp>
      <p:sp>
        <p:nvSpPr>
          <p:cNvPr id="32" name="Diamond 31"/>
          <p:cNvSpPr/>
          <p:nvPr/>
        </p:nvSpPr>
        <p:spPr>
          <a:xfrm>
            <a:off x="11141021" y="547170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4" name="Straight Arrow Connector 33"/>
          <p:cNvCxnSpPr>
            <a:stCxn id="28" idx="3"/>
            <a:endCxn id="32" idx="1"/>
          </p:cNvCxnSpPr>
          <p:nvPr/>
        </p:nvCxnSpPr>
        <p:spPr>
          <a:xfrm>
            <a:off x="10417227" y="804998"/>
            <a:ext cx="72379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70791" y="130805"/>
            <a:ext cx="1176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Is payment_cycle is too far in future?</a:t>
            </a:r>
            <a:endParaRPr lang="tr-TR" sz="1000" dirty="0"/>
          </a:p>
        </p:txBody>
      </p:sp>
      <p:sp>
        <p:nvSpPr>
          <p:cNvPr id="41" name="Rounded Rectangle 40"/>
          <p:cNvSpPr/>
          <p:nvPr/>
        </p:nvSpPr>
        <p:spPr>
          <a:xfrm>
            <a:off x="9419702" y="157784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/>
              <a:t>Wait until cycle ends</a:t>
            </a:r>
            <a:endParaRPr lang="tr-TR" sz="1400" dirty="0"/>
          </a:p>
        </p:txBody>
      </p:sp>
      <p:cxnSp>
        <p:nvCxnSpPr>
          <p:cNvPr id="43" name="Straight Arrow Connector 42"/>
          <p:cNvCxnSpPr>
            <a:stCxn id="32" idx="2"/>
            <a:endCxn id="108" idx="0"/>
          </p:cNvCxnSpPr>
          <p:nvPr/>
        </p:nvCxnSpPr>
        <p:spPr>
          <a:xfrm flipH="1">
            <a:off x="11397912" y="1064407"/>
            <a:ext cx="1726" cy="74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979160" y="105145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Yes</a:t>
            </a:r>
            <a:endParaRPr lang="tr-TR" sz="1100" dirty="0"/>
          </a:p>
        </p:txBody>
      </p:sp>
      <p:cxnSp>
        <p:nvCxnSpPr>
          <p:cNvPr id="49" name="Elbow Connector 48"/>
          <p:cNvCxnSpPr>
            <a:stCxn id="41" idx="1"/>
            <a:endCxn id="24" idx="2"/>
          </p:cNvCxnSpPr>
          <p:nvPr/>
        </p:nvCxnSpPr>
        <p:spPr>
          <a:xfrm rot="10800000" flipV="1">
            <a:off x="7199616" y="2076605"/>
            <a:ext cx="2220084" cy="209231"/>
          </a:xfrm>
          <a:prstGeom prst="bentConnector4">
            <a:avLst>
              <a:gd name="adj1" fmla="val 24621"/>
              <a:gd name="adj2" fmla="val 457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419702" y="290309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/>
              <a:t>Wait until target offset</a:t>
            </a:r>
            <a:endParaRPr lang="tr-TR" sz="1400" dirty="0"/>
          </a:p>
        </p:txBody>
      </p:sp>
      <p:sp>
        <p:nvSpPr>
          <p:cNvPr id="51" name="Diamond 50"/>
          <p:cNvSpPr/>
          <p:nvPr/>
        </p:nvSpPr>
        <p:spPr>
          <a:xfrm>
            <a:off x="11871869" y="3155626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Elbow Connector 52"/>
          <p:cNvCxnSpPr>
            <a:stCxn id="32" idx="3"/>
            <a:endCxn id="51" idx="0"/>
          </p:cNvCxnSpPr>
          <p:nvPr/>
        </p:nvCxnSpPr>
        <p:spPr>
          <a:xfrm>
            <a:off x="11658256" y="805789"/>
            <a:ext cx="472230" cy="2349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1"/>
            <a:endCxn id="50" idx="3"/>
          </p:cNvCxnSpPr>
          <p:nvPr/>
        </p:nvCxnSpPr>
        <p:spPr>
          <a:xfrm flipH="1" flipV="1">
            <a:off x="10417227" y="3401855"/>
            <a:ext cx="1454640" cy="1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443817" y="2684768"/>
            <a:ext cx="137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I</a:t>
            </a:r>
            <a:r>
              <a:rPr lang="tr-TR" sz="1000" dirty="0"/>
              <a:t>s current level &lt; args.payment_offset</a:t>
            </a:r>
            <a:endParaRPr lang="tr-TR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509626" y="318838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Yes</a:t>
            </a:r>
            <a:endParaRPr lang="tr-TR" sz="1100" dirty="0"/>
          </a:p>
        </p:txBody>
      </p:sp>
      <p:cxnSp>
        <p:nvCxnSpPr>
          <p:cNvPr id="65" name="Elbow Connector 64"/>
          <p:cNvCxnSpPr>
            <a:stCxn id="50" idx="1"/>
            <a:endCxn id="24" idx="2"/>
          </p:cNvCxnSpPr>
          <p:nvPr/>
        </p:nvCxnSpPr>
        <p:spPr>
          <a:xfrm rot="10800000">
            <a:off x="7199616" y="2285835"/>
            <a:ext cx="2220084" cy="1116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958484" y="424380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Push </a:t>
            </a:r>
            <a:r>
              <a:rPr lang="tr-TR" sz="1400" dirty="0"/>
              <a:t>exit payment</a:t>
            </a:r>
            <a:endParaRPr lang="tr-TR" sz="1400" dirty="0"/>
          </a:p>
        </p:txBody>
      </p:sp>
      <p:sp>
        <p:nvSpPr>
          <p:cNvPr id="75" name="Diamond 74"/>
          <p:cNvSpPr/>
          <p:nvPr/>
        </p:nvSpPr>
        <p:spPr>
          <a:xfrm>
            <a:off x="10150549" y="4144758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7" name="Straight Arrow Connector 76"/>
          <p:cNvCxnSpPr>
            <a:endCxn id="75" idx="3"/>
          </p:cNvCxnSpPr>
          <p:nvPr/>
        </p:nvCxnSpPr>
        <p:spPr>
          <a:xfrm flipH="1" flipV="1">
            <a:off x="10667786" y="4403377"/>
            <a:ext cx="2044929" cy="1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753478" y="4154156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/>
              <a:t>Result</a:t>
            </a:r>
            <a:endParaRPr lang="tr-TR" sz="1050" dirty="0"/>
          </a:p>
        </p:txBody>
      </p:sp>
      <p:cxnSp>
        <p:nvCxnSpPr>
          <p:cNvPr id="81" name="Elbow Connector 80"/>
          <p:cNvCxnSpPr>
            <a:stCxn id="75" idx="1"/>
            <a:endCxn id="24" idx="2"/>
          </p:cNvCxnSpPr>
          <p:nvPr/>
        </p:nvCxnSpPr>
        <p:spPr>
          <a:xfrm rot="10800000">
            <a:off x="7199619" y="2285835"/>
            <a:ext cx="2950931" cy="2117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765094" y="4154158"/>
            <a:ext cx="395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Fail</a:t>
            </a:r>
            <a:endParaRPr lang="tr-TR" sz="1200" dirty="0"/>
          </a:p>
        </p:txBody>
      </p:sp>
      <p:sp>
        <p:nvSpPr>
          <p:cNvPr id="83" name="Rounded Rectangle 82"/>
          <p:cNvSpPr/>
          <p:nvPr/>
        </p:nvSpPr>
        <p:spPr>
          <a:xfrm>
            <a:off x="6700856" y="479062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Increment payment_cycle</a:t>
            </a:r>
            <a:endParaRPr lang="tr-TR" sz="900" dirty="0"/>
          </a:p>
        </p:txBody>
      </p:sp>
      <p:sp>
        <p:nvSpPr>
          <p:cNvPr id="87" name="Diamond 86"/>
          <p:cNvSpPr/>
          <p:nvPr/>
        </p:nvSpPr>
        <p:spPr>
          <a:xfrm>
            <a:off x="10160459" y="5030773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9" name="Straight Arrow Connector 88"/>
          <p:cNvCxnSpPr>
            <a:stCxn id="75" idx="2"/>
            <a:endCxn id="87" idx="0"/>
          </p:cNvCxnSpPr>
          <p:nvPr/>
        </p:nvCxnSpPr>
        <p:spPr>
          <a:xfrm>
            <a:off x="10409166" y="4661993"/>
            <a:ext cx="9910" cy="36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1"/>
            <a:endCxn id="83" idx="3"/>
          </p:cNvCxnSpPr>
          <p:nvPr/>
        </p:nvCxnSpPr>
        <p:spPr>
          <a:xfrm flipH="1">
            <a:off x="7698381" y="5289392"/>
            <a:ext cx="2462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0"/>
            <a:endCxn id="24" idx="2"/>
          </p:cNvCxnSpPr>
          <p:nvPr/>
        </p:nvCxnSpPr>
        <p:spPr>
          <a:xfrm flipH="1" flipV="1">
            <a:off x="7199616" y="2285835"/>
            <a:ext cx="2" cy="250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7" idx="2"/>
            <a:endCxn id="66" idx="2"/>
          </p:cNvCxnSpPr>
          <p:nvPr/>
        </p:nvCxnSpPr>
        <p:spPr>
          <a:xfrm rot="5400000" flipH="1">
            <a:off x="7284822" y="2413754"/>
            <a:ext cx="306678" cy="5961830"/>
          </a:xfrm>
          <a:prstGeom prst="bentConnector3">
            <a:avLst>
              <a:gd name="adj1" fmla="val -176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47836" y="5844885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/>
              <a:t>args.run_mode == RunMode.ONETIME</a:t>
            </a:r>
            <a:endParaRPr lang="tr-TR" sz="1050" dirty="0"/>
          </a:p>
        </p:txBody>
      </p:sp>
      <p:sp>
        <p:nvSpPr>
          <p:cNvPr id="108" name="Diamond 107"/>
          <p:cNvSpPr/>
          <p:nvPr/>
        </p:nvSpPr>
        <p:spPr>
          <a:xfrm>
            <a:off x="11139295" y="1810060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2" name="Straight Arrow Connector 111"/>
          <p:cNvCxnSpPr>
            <a:stCxn id="108" idx="1"/>
            <a:endCxn id="41" idx="3"/>
          </p:cNvCxnSpPr>
          <p:nvPr/>
        </p:nvCxnSpPr>
        <p:spPr>
          <a:xfrm flipH="1">
            <a:off x="10417227" y="2068679"/>
            <a:ext cx="722066" cy="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309658" y="6503634"/>
            <a:ext cx="2294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/>
              <a:t>args.run_mode == RunMode.PENDING</a:t>
            </a:r>
            <a:endParaRPr lang="tr-TR" sz="1050" dirty="0"/>
          </a:p>
        </p:txBody>
      </p:sp>
      <p:sp>
        <p:nvSpPr>
          <p:cNvPr id="121" name="Rounded Rectangle 120"/>
          <p:cNvSpPr/>
          <p:nvPr/>
        </p:nvSpPr>
        <p:spPr>
          <a:xfrm>
            <a:off x="5204566" y="2537406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e</a:t>
            </a:r>
            <a:r>
              <a:rPr lang="tr-TR" sz="1200" dirty="0"/>
              <a:t>xiting = true</a:t>
            </a:r>
            <a:endParaRPr lang="tr-TR" sz="1200" dirty="0"/>
          </a:p>
        </p:txBody>
      </p:sp>
      <p:cxnSp>
        <p:nvCxnSpPr>
          <p:cNvPr id="123" name="Elbow Connector 122"/>
          <p:cNvCxnSpPr>
            <a:stCxn id="66" idx="0"/>
            <a:endCxn id="121" idx="1"/>
          </p:cNvCxnSpPr>
          <p:nvPr/>
        </p:nvCxnSpPr>
        <p:spPr>
          <a:xfrm rot="5400000" flipH="1" flipV="1">
            <a:off x="4227090" y="3266327"/>
            <a:ext cx="1207635" cy="747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21" idx="3"/>
            <a:endCxn id="24" idx="2"/>
          </p:cNvCxnSpPr>
          <p:nvPr/>
        </p:nvCxnSpPr>
        <p:spPr>
          <a:xfrm flipV="1">
            <a:off x="6202093" y="2285837"/>
            <a:ext cx="997525" cy="750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" idx="6"/>
            <a:endCxn id="7" idx="1"/>
          </p:cNvCxnSpPr>
          <p:nvPr/>
        </p:nvCxnSpPr>
        <p:spPr>
          <a:xfrm flipV="1">
            <a:off x="1460652" y="811076"/>
            <a:ext cx="1231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4" idx="1"/>
            <a:endCxn id="5" idx="6"/>
          </p:cNvCxnSpPr>
          <p:nvPr/>
        </p:nvCxnSpPr>
        <p:spPr>
          <a:xfrm flipH="1">
            <a:off x="6054940" y="2027217"/>
            <a:ext cx="886059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12" idx="2"/>
            <a:endCxn id="24" idx="0"/>
          </p:cNvCxnSpPr>
          <p:nvPr/>
        </p:nvCxnSpPr>
        <p:spPr>
          <a:xfrm rot="16200000" flipH="1">
            <a:off x="6189617" y="758596"/>
            <a:ext cx="698907" cy="1321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236966" y="588966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Yes</a:t>
            </a:r>
            <a:endParaRPr lang="tr-TR" sz="1100" dirty="0"/>
          </a:p>
        </p:txBody>
      </p:sp>
      <p:sp>
        <p:nvSpPr>
          <p:cNvPr id="193" name="TextBox 192"/>
          <p:cNvSpPr txBox="1"/>
          <p:nvPr/>
        </p:nvSpPr>
        <p:spPr>
          <a:xfrm>
            <a:off x="6265386" y="1807066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Yes</a:t>
            </a:r>
            <a:endParaRPr lang="tr-TR" sz="1100" dirty="0"/>
          </a:p>
        </p:txBody>
      </p:sp>
      <p:sp>
        <p:nvSpPr>
          <p:cNvPr id="63" name="Rounded Rectangle 62"/>
          <p:cNvSpPr/>
          <p:nvPr/>
        </p:nvSpPr>
        <p:spPr>
          <a:xfrm>
            <a:off x="12887308" y="1134661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Check Past Payment</a:t>
            </a:r>
            <a:endParaRPr lang="tr-TR" sz="1200" dirty="0"/>
          </a:p>
        </p:txBody>
      </p:sp>
      <p:sp>
        <p:nvSpPr>
          <p:cNvPr id="64" name="Oval 63"/>
          <p:cNvSpPr>
            <a:spLocks/>
          </p:cNvSpPr>
          <p:nvPr/>
        </p:nvSpPr>
        <p:spPr>
          <a:xfrm>
            <a:off x="14513468" y="1544157"/>
            <a:ext cx="189346" cy="1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Diamond 68"/>
          <p:cNvSpPr/>
          <p:nvPr/>
        </p:nvSpPr>
        <p:spPr>
          <a:xfrm>
            <a:off x="13127452" y="2479187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Straight Arrow Connector 2"/>
          <p:cNvCxnSpPr>
            <a:stCxn id="63" idx="2"/>
            <a:endCxn id="69" idx="0"/>
          </p:cNvCxnSpPr>
          <p:nvPr/>
        </p:nvCxnSpPr>
        <p:spPr>
          <a:xfrm flipH="1">
            <a:off x="13386071" y="2132188"/>
            <a:ext cx="1" cy="34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655744" y="2179082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Is </a:t>
            </a:r>
            <a:r>
              <a:rPr lang="tr-TR" sz="1100" dirty="0" smtClean="0"/>
              <a:t>there a </a:t>
            </a:r>
            <a:r>
              <a:rPr lang="tr-TR" sz="1100" dirty="0"/>
              <a:t>past payment?</a:t>
            </a:r>
            <a:endParaRPr lang="tr-TR" sz="1100" dirty="0"/>
          </a:p>
        </p:txBody>
      </p:sp>
      <p:cxnSp>
        <p:nvCxnSpPr>
          <p:cNvPr id="13" name="Straight Arrow Connector 12"/>
          <p:cNvCxnSpPr>
            <a:stCxn id="64" idx="2"/>
            <a:endCxn id="63" idx="3"/>
          </p:cNvCxnSpPr>
          <p:nvPr/>
        </p:nvCxnSpPr>
        <p:spPr>
          <a:xfrm flipH="1" flipV="1">
            <a:off x="13884835" y="1633425"/>
            <a:ext cx="628633" cy="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 noChangeAspect="1"/>
          </p:cNvSpPr>
          <p:nvPr/>
        </p:nvSpPr>
        <p:spPr>
          <a:xfrm>
            <a:off x="14739260" y="3296011"/>
            <a:ext cx="189346" cy="1893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4787370" y="3344116"/>
            <a:ext cx="94673" cy="9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Elbow Connector 16"/>
          <p:cNvCxnSpPr>
            <a:endCxn id="74" idx="0"/>
          </p:cNvCxnSpPr>
          <p:nvPr/>
        </p:nvCxnSpPr>
        <p:spPr>
          <a:xfrm>
            <a:off x="13641520" y="2747431"/>
            <a:ext cx="1193186" cy="596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930403" y="2517336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Yes</a:t>
            </a:r>
            <a:endParaRPr lang="tr-TR" sz="1100" dirty="0"/>
          </a:p>
        </p:txBody>
      </p:sp>
      <p:sp>
        <p:nvSpPr>
          <p:cNvPr id="80" name="Rounded Rectangle 79"/>
          <p:cNvSpPr/>
          <p:nvPr/>
        </p:nvSpPr>
        <p:spPr>
          <a:xfrm>
            <a:off x="12887308" y="321941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Fetch Reward Data</a:t>
            </a:r>
            <a:endParaRPr lang="tr-TR" sz="1200" dirty="0"/>
          </a:p>
        </p:txBody>
      </p:sp>
      <p:cxnSp>
        <p:nvCxnSpPr>
          <p:cNvPr id="21" name="Straight Arrow Connector 20"/>
          <p:cNvCxnSpPr>
            <a:stCxn id="69" idx="2"/>
            <a:endCxn id="80" idx="0"/>
          </p:cNvCxnSpPr>
          <p:nvPr/>
        </p:nvCxnSpPr>
        <p:spPr>
          <a:xfrm>
            <a:off x="13386071" y="2996424"/>
            <a:ext cx="1" cy="2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2901436" y="4496900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Calculate</a:t>
            </a:r>
            <a:endParaRPr lang="tr-TR" sz="1200" dirty="0"/>
          </a:p>
        </p:txBody>
      </p:sp>
      <p:cxnSp>
        <p:nvCxnSpPr>
          <p:cNvPr id="29" name="Straight Arrow Connector 28"/>
          <p:cNvCxnSpPr>
            <a:stCxn id="80" idx="2"/>
            <a:endCxn id="84" idx="0"/>
          </p:cNvCxnSpPr>
          <p:nvPr/>
        </p:nvCxnSpPr>
        <p:spPr>
          <a:xfrm>
            <a:off x="13386071" y="4216941"/>
            <a:ext cx="14128" cy="27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/>
          <p:cNvSpPr/>
          <p:nvPr/>
        </p:nvSpPr>
        <p:spPr>
          <a:xfrm>
            <a:off x="14153271" y="4740506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5" name="Straight Arrow Connector 34"/>
          <p:cNvCxnSpPr>
            <a:stCxn id="84" idx="3"/>
            <a:endCxn id="85" idx="1"/>
          </p:cNvCxnSpPr>
          <p:nvPr/>
        </p:nvCxnSpPr>
        <p:spPr>
          <a:xfrm>
            <a:off x="13898962" y="4995664"/>
            <a:ext cx="254308" cy="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869253" y="5232366"/>
            <a:ext cx="1212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/>
              <a:t>Is total amount &gt; 0</a:t>
            </a:r>
            <a:endParaRPr lang="tr-TR" sz="1050" dirty="0"/>
          </a:p>
        </p:txBody>
      </p:sp>
      <p:cxnSp>
        <p:nvCxnSpPr>
          <p:cNvPr id="40" name="Elbow Connector 39"/>
          <p:cNvCxnSpPr>
            <a:stCxn id="85" idx="0"/>
            <a:endCxn id="74" idx="4"/>
          </p:cNvCxnSpPr>
          <p:nvPr/>
        </p:nvCxnSpPr>
        <p:spPr>
          <a:xfrm rot="5400000" flipH="1" flipV="1">
            <a:off x="13972440" y="3878240"/>
            <a:ext cx="1301717" cy="422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5126180" y="449974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Push Payment</a:t>
            </a:r>
            <a:endParaRPr lang="tr-TR" sz="1200" dirty="0"/>
          </a:p>
        </p:txBody>
      </p:sp>
      <p:sp>
        <p:nvSpPr>
          <p:cNvPr id="95" name="Rounded Rectangle 94"/>
          <p:cNvSpPr/>
          <p:nvPr/>
        </p:nvSpPr>
        <p:spPr>
          <a:xfrm>
            <a:off x="15126180" y="2845351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Create Calculation Report</a:t>
            </a:r>
            <a:endParaRPr lang="tr-TR" sz="1200" dirty="0"/>
          </a:p>
        </p:txBody>
      </p:sp>
      <p:cxnSp>
        <p:nvCxnSpPr>
          <p:cNvPr id="44" name="Straight Arrow Connector 43"/>
          <p:cNvCxnSpPr>
            <a:stCxn id="95" idx="1"/>
            <a:endCxn id="74" idx="7"/>
          </p:cNvCxnSpPr>
          <p:nvPr/>
        </p:nvCxnSpPr>
        <p:spPr>
          <a:xfrm flipH="1">
            <a:off x="14868178" y="3344115"/>
            <a:ext cx="258002" cy="1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5" idx="3"/>
            <a:endCxn id="94" idx="1"/>
          </p:cNvCxnSpPr>
          <p:nvPr/>
        </p:nvCxnSpPr>
        <p:spPr>
          <a:xfrm flipV="1">
            <a:off x="14670508" y="4998513"/>
            <a:ext cx="455672" cy="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4" idx="0"/>
            <a:endCxn id="95" idx="2"/>
          </p:cNvCxnSpPr>
          <p:nvPr/>
        </p:nvCxnSpPr>
        <p:spPr>
          <a:xfrm flipV="1">
            <a:off x="15624944" y="3842878"/>
            <a:ext cx="0" cy="65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4702814" y="4726323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Yes</a:t>
            </a:r>
            <a:endParaRPr lang="tr-TR" sz="1100" dirty="0"/>
          </a:p>
        </p:txBody>
      </p:sp>
      <p:cxnSp>
        <p:nvCxnSpPr>
          <p:cNvPr id="86" name="Straight Arrow Connector 85"/>
          <p:cNvCxnSpPr>
            <a:stCxn id="51" idx="3"/>
            <a:endCxn id="62" idx="1"/>
          </p:cNvCxnSpPr>
          <p:nvPr/>
        </p:nvCxnSpPr>
        <p:spPr>
          <a:xfrm flipV="1">
            <a:off x="12389106" y="3411885"/>
            <a:ext cx="311374" cy="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3222478" y="12624"/>
            <a:ext cx="1176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Create payment Sub-process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244153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107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huseyin abanoz</dc:creator>
  <cp:lastModifiedBy>huseyin abanoz</cp:lastModifiedBy>
  <cp:revision>18</cp:revision>
  <dcterms:created xsi:type="dcterms:W3CDTF">2021-03-19T17:40:42Z</dcterms:created>
  <dcterms:modified xsi:type="dcterms:W3CDTF">2021-03-20T07:10:48Z</dcterms:modified>
</cp:coreProperties>
</file>