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5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004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61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30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3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776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70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25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609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11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183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FDEF2-EC42-4EDA-B2D0-495200E6B1B0}" type="datetimeFigureOut">
              <a:rPr lang="tr-TR" smtClean="0"/>
              <a:t>19.03.2021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B8095-3A30-45E0-813C-7F926672AF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86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Elbow Connector 194"/>
          <p:cNvCxnSpPr>
            <a:stCxn id="108" idx="2"/>
            <a:endCxn id="66" idx="2"/>
          </p:cNvCxnSpPr>
          <p:nvPr/>
        </p:nvCxnSpPr>
        <p:spPr>
          <a:xfrm rot="5400000">
            <a:off x="5958372" y="391904"/>
            <a:ext cx="2914035" cy="6940666"/>
          </a:xfrm>
          <a:prstGeom prst="bentConnector3">
            <a:avLst>
              <a:gd name="adj1" fmla="val 143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69769" y="69965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5164057" y="1927672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5258729" y="2022344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2179783" y="39023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 smtClean="0"/>
              <a:t>Find current cycle</a:t>
            </a:r>
            <a:endParaRPr lang="tr-TR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3643747" y="39023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800" dirty="0" smtClean="0"/>
              <a:t>Set payment_cycle to args.initial_cycle</a:t>
            </a:r>
            <a:endParaRPr lang="tr-TR" sz="800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3177310" y="888999"/>
            <a:ext cx="46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5107711" y="630379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/>
          <p:cNvCxnSpPr>
            <a:stCxn id="8" idx="3"/>
            <a:endCxn id="12" idx="1"/>
          </p:cNvCxnSpPr>
          <p:nvPr/>
        </p:nvCxnSpPr>
        <p:spPr>
          <a:xfrm flipV="1">
            <a:off x="4641274" y="888998"/>
            <a:ext cx="4664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57027" y="293369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İs payment_cycle &lt;= 0</a:t>
            </a:r>
            <a:endParaRPr lang="tr-TR" sz="900" dirty="0"/>
          </a:p>
        </p:txBody>
      </p:sp>
      <p:sp>
        <p:nvSpPr>
          <p:cNvPr id="19" name="Rounded Rectangle 18"/>
          <p:cNvSpPr/>
          <p:nvPr/>
        </p:nvSpPr>
        <p:spPr>
          <a:xfrm>
            <a:off x="6188664" y="39023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Update payment_cycle Using [1]</a:t>
            </a:r>
            <a:endParaRPr lang="tr-TR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6188664" y="77925"/>
            <a:ext cx="34259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/>
              <a:t>p</a:t>
            </a:r>
            <a:r>
              <a:rPr lang="tr-TR" sz="800" dirty="0" smtClean="0"/>
              <a:t>ayment_cycle = current cycle - abs(initial_cycle) - (NB_FREEZE_CYCLE+1)   [1]</a:t>
            </a:r>
            <a:endParaRPr lang="tr-TR" sz="800" dirty="0"/>
          </a:p>
        </p:txBody>
      </p:sp>
      <p:cxnSp>
        <p:nvCxnSpPr>
          <p:cNvPr id="23" name="Straight Arrow Connector 22"/>
          <p:cNvCxnSpPr>
            <a:stCxn id="12" idx="3"/>
            <a:endCxn id="19" idx="1"/>
          </p:cNvCxnSpPr>
          <p:nvPr/>
        </p:nvCxnSpPr>
        <p:spPr>
          <a:xfrm>
            <a:off x="5624948" y="888998"/>
            <a:ext cx="5637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6428807" y="1846523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Straight Arrow Connector 25"/>
          <p:cNvCxnSpPr>
            <a:stCxn id="19" idx="2"/>
            <a:endCxn id="24" idx="0"/>
          </p:cNvCxnSpPr>
          <p:nvPr/>
        </p:nvCxnSpPr>
        <p:spPr>
          <a:xfrm flipH="1">
            <a:off x="6687426" y="1387762"/>
            <a:ext cx="2" cy="45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335406" y="1565205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00" dirty="0" smtClean="0"/>
              <a:t>Is exiting?</a:t>
            </a:r>
            <a:endParaRPr lang="tr-TR" sz="1000" dirty="0"/>
          </a:p>
        </p:txBody>
      </p:sp>
      <p:sp>
        <p:nvSpPr>
          <p:cNvPr id="28" name="Rounded Rectangle 27"/>
          <p:cNvSpPr/>
          <p:nvPr/>
        </p:nvSpPr>
        <p:spPr>
          <a:xfrm>
            <a:off x="8907510" y="38415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 smtClean="0"/>
              <a:t>Get blockchain head</a:t>
            </a:r>
            <a:endParaRPr lang="tr-TR" sz="1000" dirty="0"/>
          </a:p>
        </p:txBody>
      </p:sp>
      <p:cxnSp>
        <p:nvCxnSpPr>
          <p:cNvPr id="30" name="Straight Arrow Connector 29"/>
          <p:cNvCxnSpPr>
            <a:stCxn id="24" idx="3"/>
            <a:endCxn id="28" idx="1"/>
          </p:cNvCxnSpPr>
          <p:nvPr/>
        </p:nvCxnSpPr>
        <p:spPr>
          <a:xfrm flipV="1">
            <a:off x="6946044" y="882921"/>
            <a:ext cx="1961466" cy="1222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204660" y="1894414"/>
            <a:ext cx="349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No</a:t>
            </a:r>
            <a:endParaRPr lang="tr-TR" sz="1100" dirty="0"/>
          </a:p>
        </p:txBody>
      </p:sp>
      <p:sp>
        <p:nvSpPr>
          <p:cNvPr id="32" name="Diamond 31"/>
          <p:cNvSpPr/>
          <p:nvPr/>
        </p:nvSpPr>
        <p:spPr>
          <a:xfrm>
            <a:off x="10628829" y="625093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4" name="Straight Arrow Connector 33"/>
          <p:cNvCxnSpPr>
            <a:stCxn id="28" idx="3"/>
            <a:endCxn id="32" idx="1"/>
          </p:cNvCxnSpPr>
          <p:nvPr/>
        </p:nvCxnSpPr>
        <p:spPr>
          <a:xfrm>
            <a:off x="9905037" y="882921"/>
            <a:ext cx="723792" cy="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358601" y="208730"/>
            <a:ext cx="1176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smtClean="0"/>
              <a:t>Is payment_cycle is too far in future?</a:t>
            </a:r>
            <a:endParaRPr lang="tr-TR" sz="1000" dirty="0"/>
          </a:p>
        </p:txBody>
      </p:sp>
      <p:sp>
        <p:nvSpPr>
          <p:cNvPr id="41" name="Rounded Rectangle 40"/>
          <p:cNvSpPr/>
          <p:nvPr/>
        </p:nvSpPr>
        <p:spPr>
          <a:xfrm>
            <a:off x="8907510" y="165576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Wait until cycle ends</a:t>
            </a:r>
            <a:endParaRPr lang="tr-TR" sz="1400" dirty="0"/>
          </a:p>
        </p:txBody>
      </p:sp>
      <p:cxnSp>
        <p:nvCxnSpPr>
          <p:cNvPr id="43" name="Straight Arrow Connector 42"/>
          <p:cNvCxnSpPr>
            <a:stCxn id="32" idx="2"/>
            <a:endCxn id="108" idx="0"/>
          </p:cNvCxnSpPr>
          <p:nvPr/>
        </p:nvCxnSpPr>
        <p:spPr>
          <a:xfrm flipH="1">
            <a:off x="10885722" y="1142330"/>
            <a:ext cx="1726" cy="74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66970" y="112937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Yes</a:t>
            </a:r>
            <a:endParaRPr lang="tr-TR" sz="1100" dirty="0"/>
          </a:p>
        </p:txBody>
      </p:sp>
      <p:cxnSp>
        <p:nvCxnSpPr>
          <p:cNvPr id="49" name="Elbow Connector 48"/>
          <p:cNvCxnSpPr>
            <a:stCxn id="41" idx="1"/>
            <a:endCxn id="24" idx="2"/>
          </p:cNvCxnSpPr>
          <p:nvPr/>
        </p:nvCxnSpPr>
        <p:spPr>
          <a:xfrm rot="10800000" flipV="1">
            <a:off x="6687426" y="2154528"/>
            <a:ext cx="2220084" cy="209231"/>
          </a:xfrm>
          <a:prstGeom prst="bentConnector4">
            <a:avLst>
              <a:gd name="adj1" fmla="val 24621"/>
              <a:gd name="adj2" fmla="val 457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8907510" y="2981016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Wait until target offset</a:t>
            </a:r>
            <a:endParaRPr lang="tr-TR" sz="1400" dirty="0"/>
          </a:p>
        </p:txBody>
      </p:sp>
      <p:sp>
        <p:nvSpPr>
          <p:cNvPr id="51" name="Diamond 50"/>
          <p:cNvSpPr/>
          <p:nvPr/>
        </p:nvSpPr>
        <p:spPr>
          <a:xfrm>
            <a:off x="11359677" y="3233549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Elbow Connector 52"/>
          <p:cNvCxnSpPr>
            <a:stCxn id="32" idx="3"/>
            <a:endCxn id="51" idx="0"/>
          </p:cNvCxnSpPr>
          <p:nvPr/>
        </p:nvCxnSpPr>
        <p:spPr>
          <a:xfrm>
            <a:off x="11146066" y="883712"/>
            <a:ext cx="472230" cy="2349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  <a:endCxn id="50" idx="3"/>
          </p:cNvCxnSpPr>
          <p:nvPr/>
        </p:nvCxnSpPr>
        <p:spPr>
          <a:xfrm flipH="1" flipV="1">
            <a:off x="9905037" y="3479780"/>
            <a:ext cx="1454640" cy="1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0931627" y="2762693"/>
            <a:ext cx="1373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/>
              <a:t>I</a:t>
            </a:r>
            <a:r>
              <a:rPr lang="tr-TR" sz="1000" dirty="0" smtClean="0"/>
              <a:t>s current level &lt; args.payment_offset</a:t>
            </a:r>
            <a:endParaRPr lang="tr-TR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0997436" y="3266307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Yes</a:t>
            </a:r>
            <a:endParaRPr lang="tr-TR" sz="1100" dirty="0"/>
          </a:p>
        </p:txBody>
      </p:sp>
      <p:cxnSp>
        <p:nvCxnSpPr>
          <p:cNvPr id="65" name="Elbow Connector 64"/>
          <p:cNvCxnSpPr>
            <a:stCxn id="50" idx="1"/>
            <a:endCxn id="24" idx="2"/>
          </p:cNvCxnSpPr>
          <p:nvPr/>
        </p:nvCxnSpPr>
        <p:spPr>
          <a:xfrm rot="10800000">
            <a:off x="6687426" y="2363760"/>
            <a:ext cx="2220084" cy="1116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446292" y="4321728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Create exit payment</a:t>
            </a:r>
            <a:endParaRPr lang="tr-TR" sz="1400" dirty="0"/>
          </a:p>
        </p:txBody>
      </p:sp>
      <p:sp>
        <p:nvSpPr>
          <p:cNvPr id="70" name="Rounded Rectangle 69"/>
          <p:cNvSpPr/>
          <p:nvPr/>
        </p:nvSpPr>
        <p:spPr>
          <a:xfrm>
            <a:off x="11119531" y="399492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Do payment</a:t>
            </a:r>
          </a:p>
          <a:p>
            <a:pPr algn="ctr"/>
            <a:r>
              <a:rPr lang="tr-TR" sz="1400" dirty="0" smtClean="0"/>
              <a:t>Process</a:t>
            </a:r>
            <a:endParaRPr lang="tr-TR" sz="1400" dirty="0"/>
          </a:p>
        </p:txBody>
      </p:sp>
      <p:cxnSp>
        <p:nvCxnSpPr>
          <p:cNvPr id="72" name="Straight Arrow Connector 71"/>
          <p:cNvCxnSpPr>
            <a:stCxn id="51" idx="2"/>
            <a:endCxn id="70" idx="0"/>
          </p:cNvCxnSpPr>
          <p:nvPr/>
        </p:nvCxnSpPr>
        <p:spPr>
          <a:xfrm flipH="1">
            <a:off x="11618295" y="3750786"/>
            <a:ext cx="1" cy="24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Diamond 74"/>
          <p:cNvSpPr/>
          <p:nvPr/>
        </p:nvSpPr>
        <p:spPr>
          <a:xfrm>
            <a:off x="9638357" y="4222681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7" name="Straight Arrow Connector 76"/>
          <p:cNvCxnSpPr>
            <a:stCxn id="70" idx="1"/>
            <a:endCxn id="75" idx="3"/>
          </p:cNvCxnSpPr>
          <p:nvPr/>
        </p:nvCxnSpPr>
        <p:spPr>
          <a:xfrm flipH="1" flipV="1">
            <a:off x="10155594" y="4481300"/>
            <a:ext cx="963937" cy="1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241288" y="4232081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Result</a:t>
            </a:r>
            <a:endParaRPr lang="tr-TR" sz="1050" dirty="0"/>
          </a:p>
        </p:txBody>
      </p:sp>
      <p:cxnSp>
        <p:nvCxnSpPr>
          <p:cNvPr id="81" name="Elbow Connector 80"/>
          <p:cNvCxnSpPr>
            <a:stCxn id="75" idx="1"/>
            <a:endCxn id="24" idx="2"/>
          </p:cNvCxnSpPr>
          <p:nvPr/>
        </p:nvCxnSpPr>
        <p:spPr>
          <a:xfrm rot="10800000">
            <a:off x="6687427" y="2363760"/>
            <a:ext cx="2950931" cy="21175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9252902" y="4232081"/>
            <a:ext cx="395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/>
              <a:t>Fail</a:t>
            </a:r>
            <a:endParaRPr lang="tr-TR" sz="1200" dirty="0"/>
          </a:p>
        </p:txBody>
      </p:sp>
      <p:sp>
        <p:nvSpPr>
          <p:cNvPr id="83" name="Rounded Rectangle 82"/>
          <p:cNvSpPr/>
          <p:nvPr/>
        </p:nvSpPr>
        <p:spPr>
          <a:xfrm>
            <a:off x="6188664" y="486855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Increment payment_cycle</a:t>
            </a:r>
            <a:endParaRPr lang="tr-TR" sz="900" dirty="0"/>
          </a:p>
        </p:txBody>
      </p:sp>
      <p:sp>
        <p:nvSpPr>
          <p:cNvPr id="87" name="Diamond 86"/>
          <p:cNvSpPr/>
          <p:nvPr/>
        </p:nvSpPr>
        <p:spPr>
          <a:xfrm>
            <a:off x="9648267" y="5108696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9" name="Straight Arrow Connector 88"/>
          <p:cNvCxnSpPr>
            <a:stCxn id="75" idx="2"/>
            <a:endCxn id="87" idx="0"/>
          </p:cNvCxnSpPr>
          <p:nvPr/>
        </p:nvCxnSpPr>
        <p:spPr>
          <a:xfrm>
            <a:off x="9896976" y="4739918"/>
            <a:ext cx="9910" cy="36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1"/>
            <a:endCxn id="83" idx="3"/>
          </p:cNvCxnSpPr>
          <p:nvPr/>
        </p:nvCxnSpPr>
        <p:spPr>
          <a:xfrm flipH="1">
            <a:off x="7186191" y="5367315"/>
            <a:ext cx="2462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0"/>
            <a:endCxn id="24" idx="2"/>
          </p:cNvCxnSpPr>
          <p:nvPr/>
        </p:nvCxnSpPr>
        <p:spPr>
          <a:xfrm flipH="1" flipV="1">
            <a:off x="6687426" y="2363760"/>
            <a:ext cx="2" cy="25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stCxn id="87" idx="2"/>
            <a:endCxn id="66" idx="2"/>
          </p:cNvCxnSpPr>
          <p:nvPr/>
        </p:nvCxnSpPr>
        <p:spPr>
          <a:xfrm rot="5400000" flipH="1">
            <a:off x="6772632" y="2491679"/>
            <a:ext cx="306678" cy="5961830"/>
          </a:xfrm>
          <a:prstGeom prst="bentConnector3">
            <a:avLst>
              <a:gd name="adj1" fmla="val -1769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435646" y="5922810"/>
            <a:ext cx="2307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args.run_mode == RunMode.ONETIME</a:t>
            </a:r>
            <a:endParaRPr lang="tr-TR" sz="1050" dirty="0"/>
          </a:p>
        </p:txBody>
      </p:sp>
      <p:sp>
        <p:nvSpPr>
          <p:cNvPr id="108" name="Diamond 107"/>
          <p:cNvSpPr/>
          <p:nvPr/>
        </p:nvSpPr>
        <p:spPr>
          <a:xfrm>
            <a:off x="10627103" y="1887983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12" name="Straight Arrow Connector 111"/>
          <p:cNvCxnSpPr>
            <a:stCxn id="108" idx="1"/>
            <a:endCxn id="41" idx="3"/>
          </p:cNvCxnSpPr>
          <p:nvPr/>
        </p:nvCxnSpPr>
        <p:spPr>
          <a:xfrm flipH="1">
            <a:off x="9905037" y="2146602"/>
            <a:ext cx="722066" cy="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797468" y="6581559"/>
            <a:ext cx="2294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050" dirty="0" smtClean="0"/>
              <a:t>args.run_mode == RunMode.PENDING</a:t>
            </a:r>
            <a:endParaRPr lang="tr-TR" sz="1050" dirty="0"/>
          </a:p>
        </p:txBody>
      </p:sp>
      <p:sp>
        <p:nvSpPr>
          <p:cNvPr id="121" name="Rounded Rectangle 120"/>
          <p:cNvSpPr/>
          <p:nvPr/>
        </p:nvSpPr>
        <p:spPr>
          <a:xfrm>
            <a:off x="4692374" y="261532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e</a:t>
            </a:r>
            <a:r>
              <a:rPr lang="tr-TR" sz="1200" dirty="0" smtClean="0"/>
              <a:t>xiting = true</a:t>
            </a:r>
            <a:endParaRPr lang="tr-TR" sz="1200" dirty="0"/>
          </a:p>
        </p:txBody>
      </p:sp>
      <p:cxnSp>
        <p:nvCxnSpPr>
          <p:cNvPr id="123" name="Elbow Connector 122"/>
          <p:cNvCxnSpPr>
            <a:stCxn id="66" idx="0"/>
            <a:endCxn id="121" idx="1"/>
          </p:cNvCxnSpPr>
          <p:nvPr/>
        </p:nvCxnSpPr>
        <p:spPr>
          <a:xfrm rot="5400000" flipH="1" flipV="1">
            <a:off x="3714898" y="3344252"/>
            <a:ext cx="1207635" cy="7473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1" idx="3"/>
            <a:endCxn id="24" idx="2"/>
          </p:cNvCxnSpPr>
          <p:nvPr/>
        </p:nvCxnSpPr>
        <p:spPr>
          <a:xfrm flipV="1">
            <a:off x="5689901" y="2363760"/>
            <a:ext cx="997525" cy="750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4" idx="6"/>
            <a:endCxn id="7" idx="1"/>
          </p:cNvCxnSpPr>
          <p:nvPr/>
        </p:nvCxnSpPr>
        <p:spPr>
          <a:xfrm flipV="1">
            <a:off x="948460" y="888999"/>
            <a:ext cx="1231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24" idx="1"/>
            <a:endCxn id="5" idx="6"/>
          </p:cNvCxnSpPr>
          <p:nvPr/>
        </p:nvCxnSpPr>
        <p:spPr>
          <a:xfrm flipH="1">
            <a:off x="5542748" y="2105142"/>
            <a:ext cx="886059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12" idx="2"/>
            <a:endCxn id="24" idx="0"/>
          </p:cNvCxnSpPr>
          <p:nvPr/>
        </p:nvCxnSpPr>
        <p:spPr>
          <a:xfrm rot="16200000" flipH="1">
            <a:off x="5677425" y="836521"/>
            <a:ext cx="698907" cy="13210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724776" y="66689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Yes</a:t>
            </a:r>
            <a:endParaRPr lang="tr-TR" sz="1100" dirty="0"/>
          </a:p>
        </p:txBody>
      </p:sp>
      <p:sp>
        <p:nvSpPr>
          <p:cNvPr id="193" name="TextBox 192"/>
          <p:cNvSpPr txBox="1"/>
          <p:nvPr/>
        </p:nvSpPr>
        <p:spPr>
          <a:xfrm>
            <a:off x="5753196" y="1884991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 smtClean="0"/>
              <a:t>Yes</a:t>
            </a:r>
            <a:endParaRPr lang="tr-TR" sz="1100" dirty="0"/>
          </a:p>
        </p:txBody>
      </p:sp>
    </p:spTree>
    <p:extLst>
      <p:ext uri="{BB962C8B-B14F-4D97-AF65-F5344CB8AC3E}">
        <p14:creationId xmlns:p14="http://schemas.microsoft.com/office/powerpoint/2010/main" val="244153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abanoz</dc:creator>
  <cp:lastModifiedBy>huseyin abanoz</cp:lastModifiedBy>
  <cp:revision>14</cp:revision>
  <dcterms:created xsi:type="dcterms:W3CDTF">2021-03-19T17:40:42Z</dcterms:created>
  <dcterms:modified xsi:type="dcterms:W3CDTF">2021-03-19T19:18:27Z</dcterms:modified>
</cp:coreProperties>
</file>