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23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445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76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496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963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95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866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355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69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083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49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BD80-751A-46DF-89F9-9AECBC68258F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872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903189" y="699654"/>
            <a:ext cx="5143502" cy="19003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ounded Rectangle 6"/>
          <p:cNvSpPr/>
          <p:nvPr/>
        </p:nvSpPr>
        <p:spPr>
          <a:xfrm>
            <a:off x="3542146" y="394853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Build Network Configuration</a:t>
            </a:r>
            <a:endParaRPr lang="tr-TR" sz="1000" dirty="0"/>
          </a:p>
        </p:txBody>
      </p:sp>
      <p:sp>
        <p:nvSpPr>
          <p:cNvPr id="8" name="Oval 7"/>
          <p:cNvSpPr/>
          <p:nvPr/>
        </p:nvSpPr>
        <p:spPr>
          <a:xfrm>
            <a:off x="569769" y="6996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569769" y="2743190"/>
            <a:ext cx="378691" cy="3786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664441" y="2837862"/>
            <a:ext cx="189346" cy="189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ounded Rectangle 10"/>
          <p:cNvSpPr/>
          <p:nvPr/>
        </p:nvSpPr>
        <p:spPr>
          <a:xfrm>
            <a:off x="1865746" y="394853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Parse Command Line Arguments</a:t>
            </a:r>
            <a:endParaRPr lang="tr-TR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741966" y="1153394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Read Configuration File</a:t>
            </a:r>
            <a:endParaRPr lang="tr-TR" sz="1000" dirty="0"/>
          </a:p>
        </p:txBody>
      </p:sp>
      <p:sp>
        <p:nvSpPr>
          <p:cNvPr id="13" name="Rounded Rectangle 12"/>
          <p:cNvSpPr/>
          <p:nvPr/>
        </p:nvSpPr>
        <p:spPr>
          <a:xfrm>
            <a:off x="8021202" y="1153396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Validate Configuration File</a:t>
            </a:r>
            <a:endParaRPr lang="tr-TR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9245019" y="1151081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Post Proces Configuration File</a:t>
            </a:r>
            <a:endParaRPr lang="tr-TR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1717" y="325693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Configure</a:t>
            </a:r>
            <a:endParaRPr lang="tr-TR" dirty="0"/>
          </a:p>
        </p:txBody>
      </p:sp>
      <p:cxnSp>
        <p:nvCxnSpPr>
          <p:cNvPr id="20" name="Straight Arrow Connector 19"/>
          <p:cNvCxnSpPr>
            <a:stCxn id="8" idx="6"/>
            <a:endCxn id="11" idx="1"/>
          </p:cNvCxnSpPr>
          <p:nvPr/>
        </p:nvCxnSpPr>
        <p:spPr>
          <a:xfrm>
            <a:off x="948460" y="889000"/>
            <a:ext cx="917286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919562" y="4128630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Setup Directories</a:t>
            </a:r>
            <a:endParaRPr lang="tr-TR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808932" y="4128629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Load Plugins</a:t>
            </a:r>
            <a:endParaRPr lang="tr-TR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8357754" y="4128629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Initialize Fees</a:t>
            </a:r>
            <a:endParaRPr lang="tr-TR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5260398" y="4128628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Launch Payment Producers</a:t>
            </a:r>
            <a:endParaRPr lang="tr-TR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2364509" y="4121693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Launch Payment Consumers</a:t>
            </a:r>
            <a:endParaRPr lang="tr-TR" sz="1000" dirty="0"/>
          </a:p>
        </p:txBody>
      </p:sp>
      <p:cxnSp>
        <p:nvCxnSpPr>
          <p:cNvPr id="30" name="Straight Arrow Connector 29"/>
          <p:cNvCxnSpPr>
            <a:stCxn id="11" idx="3"/>
            <a:endCxn id="7" idx="1"/>
          </p:cNvCxnSpPr>
          <p:nvPr/>
        </p:nvCxnSpPr>
        <p:spPr>
          <a:xfrm>
            <a:off x="2863273" y="893617"/>
            <a:ext cx="678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5" idx="1"/>
          </p:cNvCxnSpPr>
          <p:nvPr/>
        </p:nvCxnSpPr>
        <p:spPr>
          <a:xfrm>
            <a:off x="4539673" y="893617"/>
            <a:ext cx="1363516" cy="75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129479" y="1550265"/>
            <a:ext cx="199160" cy="199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10594107" y="1527750"/>
            <a:ext cx="277091" cy="2586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10667421" y="1595860"/>
            <a:ext cx="125854" cy="125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1" name="Straight Arrow Connector 40"/>
          <p:cNvCxnSpPr>
            <a:stCxn id="37" idx="6"/>
            <a:endCxn id="12" idx="1"/>
          </p:cNvCxnSpPr>
          <p:nvPr/>
        </p:nvCxnSpPr>
        <p:spPr>
          <a:xfrm>
            <a:off x="6328639" y="1649845"/>
            <a:ext cx="413327" cy="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38" idx="2"/>
          </p:cNvCxnSpPr>
          <p:nvPr/>
        </p:nvCxnSpPr>
        <p:spPr>
          <a:xfrm>
            <a:off x="10242546" y="1649845"/>
            <a:ext cx="351561" cy="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3"/>
            <a:endCxn id="13" idx="1"/>
          </p:cNvCxnSpPr>
          <p:nvPr/>
        </p:nvCxnSpPr>
        <p:spPr>
          <a:xfrm>
            <a:off x="7739493" y="1652158"/>
            <a:ext cx="28170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3"/>
            <a:endCxn id="14" idx="1"/>
          </p:cNvCxnSpPr>
          <p:nvPr/>
        </p:nvCxnSpPr>
        <p:spPr>
          <a:xfrm flipV="1">
            <a:off x="9018729" y="1649845"/>
            <a:ext cx="226290" cy="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2"/>
            <a:endCxn id="9" idx="6"/>
          </p:cNvCxnSpPr>
          <p:nvPr/>
        </p:nvCxnSpPr>
        <p:spPr>
          <a:xfrm rot="5400000">
            <a:off x="886407" y="1454433"/>
            <a:ext cx="1540156" cy="1416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06160" y="2563203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Error</a:t>
            </a:r>
            <a:endParaRPr lang="tr-TR" dirty="0"/>
          </a:p>
        </p:txBody>
      </p:sp>
      <p:cxnSp>
        <p:nvCxnSpPr>
          <p:cNvPr id="54" name="Elbow Connector 53"/>
          <p:cNvCxnSpPr>
            <a:stCxn id="7" idx="2"/>
            <a:endCxn id="9" idx="6"/>
          </p:cNvCxnSpPr>
          <p:nvPr/>
        </p:nvCxnSpPr>
        <p:spPr>
          <a:xfrm rot="5400000">
            <a:off x="1724607" y="616233"/>
            <a:ext cx="1540156" cy="3092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5" idx="2"/>
            <a:endCxn id="9" idx="6"/>
          </p:cNvCxnSpPr>
          <p:nvPr/>
        </p:nvCxnSpPr>
        <p:spPr>
          <a:xfrm rot="5400000">
            <a:off x="4545450" y="-996954"/>
            <a:ext cx="332500" cy="7526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5" idx="3"/>
            <a:endCxn id="24" idx="3"/>
          </p:cNvCxnSpPr>
          <p:nvPr/>
        </p:nvCxnSpPr>
        <p:spPr>
          <a:xfrm flipH="1">
            <a:off x="10917089" y="1649845"/>
            <a:ext cx="129602" cy="2977549"/>
          </a:xfrm>
          <a:prstGeom prst="bentConnector3">
            <a:avLst>
              <a:gd name="adj1" fmla="val -17638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1"/>
            <a:endCxn id="26" idx="3"/>
          </p:cNvCxnSpPr>
          <p:nvPr/>
        </p:nvCxnSpPr>
        <p:spPr>
          <a:xfrm flipH="1" flipV="1">
            <a:off x="9355281" y="4627393"/>
            <a:ext cx="5642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1"/>
            <a:endCxn id="25" idx="3"/>
          </p:cNvCxnSpPr>
          <p:nvPr/>
        </p:nvCxnSpPr>
        <p:spPr>
          <a:xfrm flipH="1">
            <a:off x="7806459" y="4627393"/>
            <a:ext cx="551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1"/>
            <a:endCxn id="27" idx="3"/>
          </p:cNvCxnSpPr>
          <p:nvPr/>
        </p:nvCxnSpPr>
        <p:spPr>
          <a:xfrm flipH="1" flipV="1">
            <a:off x="6257925" y="4627392"/>
            <a:ext cx="551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Diamond 65"/>
          <p:cNvSpPr/>
          <p:nvPr/>
        </p:nvSpPr>
        <p:spPr>
          <a:xfrm>
            <a:off x="4052598" y="4361837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8" name="Straight Arrow Connector 67"/>
          <p:cNvCxnSpPr>
            <a:stCxn id="27" idx="1"/>
            <a:endCxn id="66" idx="3"/>
          </p:cNvCxnSpPr>
          <p:nvPr/>
        </p:nvCxnSpPr>
        <p:spPr>
          <a:xfrm flipH="1" flipV="1">
            <a:off x="4569835" y="4620456"/>
            <a:ext cx="690563" cy="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1"/>
            <a:endCxn id="28" idx="3"/>
          </p:cNvCxnSpPr>
          <p:nvPr/>
        </p:nvCxnSpPr>
        <p:spPr>
          <a:xfrm flipH="1">
            <a:off x="3362036" y="4620456"/>
            <a:ext cx="69056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00391" y="3783147"/>
            <a:ext cx="811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Check dry run no consumers</a:t>
            </a:r>
            <a:endParaRPr lang="tr-TR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457589" y="429413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No</a:t>
            </a:r>
            <a:endParaRPr lang="tr-TR" dirty="0"/>
          </a:p>
        </p:txBody>
      </p:sp>
      <p:sp>
        <p:nvSpPr>
          <p:cNvPr id="73" name="Rounded Rectangle 72"/>
          <p:cNvSpPr/>
          <p:nvPr/>
        </p:nvSpPr>
        <p:spPr>
          <a:xfrm>
            <a:off x="2362092" y="5521002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Ready</a:t>
            </a:r>
            <a:endParaRPr lang="tr-TR" sz="1000" dirty="0"/>
          </a:p>
        </p:txBody>
      </p:sp>
      <p:cxnSp>
        <p:nvCxnSpPr>
          <p:cNvPr id="75" name="Elbow Connector 74"/>
          <p:cNvCxnSpPr>
            <a:stCxn id="66" idx="2"/>
            <a:endCxn id="73" idx="3"/>
          </p:cNvCxnSpPr>
          <p:nvPr/>
        </p:nvCxnSpPr>
        <p:spPr>
          <a:xfrm rot="5400000">
            <a:off x="3265072" y="4973621"/>
            <a:ext cx="1140692" cy="951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56126" y="544858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Yes</a:t>
            </a:r>
            <a:endParaRPr lang="tr-TR" dirty="0"/>
          </a:p>
        </p:txBody>
      </p:sp>
      <p:cxnSp>
        <p:nvCxnSpPr>
          <p:cNvPr id="78" name="Elbow Connector 77"/>
          <p:cNvCxnSpPr>
            <a:stCxn id="73" idx="1"/>
            <a:endCxn id="9" idx="4"/>
          </p:cNvCxnSpPr>
          <p:nvPr/>
        </p:nvCxnSpPr>
        <p:spPr>
          <a:xfrm rot="10800000">
            <a:off x="759116" y="3121882"/>
            <a:ext cx="1602977" cy="289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8" idx="2"/>
            <a:endCxn id="73" idx="0"/>
          </p:cNvCxnSpPr>
          <p:nvPr/>
        </p:nvCxnSpPr>
        <p:spPr>
          <a:xfrm flipH="1">
            <a:off x="2860856" y="5119220"/>
            <a:ext cx="2417" cy="40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6" idx="0"/>
            <a:endCxn id="9" idx="6"/>
          </p:cNvCxnSpPr>
          <p:nvPr/>
        </p:nvCxnSpPr>
        <p:spPr>
          <a:xfrm rot="16200000" flipV="1">
            <a:off x="4304443" y="-423446"/>
            <a:ext cx="1196093" cy="790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24" idx="0"/>
            <a:endCxn id="9" idx="6"/>
          </p:cNvCxnSpPr>
          <p:nvPr/>
        </p:nvCxnSpPr>
        <p:spPr>
          <a:xfrm rot="16200000" flipV="1">
            <a:off x="5085346" y="-1204350"/>
            <a:ext cx="1196094" cy="9469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5" idx="0"/>
            <a:endCxn id="9" idx="6"/>
          </p:cNvCxnSpPr>
          <p:nvPr/>
        </p:nvCxnSpPr>
        <p:spPr>
          <a:xfrm rot="16200000" flipV="1">
            <a:off x="3530032" y="350965"/>
            <a:ext cx="1196093" cy="6359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93250" y="4251123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Terminate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08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huseyin abanoz</dc:creator>
  <cp:lastModifiedBy>huseyin abanoz</cp:lastModifiedBy>
  <cp:revision>4</cp:revision>
  <dcterms:created xsi:type="dcterms:W3CDTF">2021-03-19T14:51:49Z</dcterms:created>
  <dcterms:modified xsi:type="dcterms:W3CDTF">2021-03-19T15:28:39Z</dcterms:modified>
</cp:coreProperties>
</file>