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C5F6F-2E3C-4D09-ABED-280F61D27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43BE23-2790-4D6F-8267-98B3730D05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370D2D-92AA-4FDF-A429-1EAF8B7A7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1455-6E01-4A16-8387-01F8F69E3476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0F7F60-9670-4D02-AC6B-E76544EE4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B8CB5D-EFB4-49E7-9FBB-4B794A800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9ED8-D54A-4003-A268-F8A6A7BFC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565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DB792-355F-4610-9C6E-CF56855B0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8CEC66-C8B3-4FA3-B0EA-1C035234D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CB3E20-ACF9-4E5B-BB1D-3C8C2F6EF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1455-6E01-4A16-8387-01F8F69E3476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303F33-2309-427C-9BD6-C54D091FD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6EEF47-65F5-4ADA-8475-DFD6915D7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9ED8-D54A-4003-A268-F8A6A7BFC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549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4AE977-7D43-4949-9AC5-749FA5DCE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6EF685-3C14-46DB-9A22-01D3C9839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C12287-94DA-41EF-9E12-01B1CD38D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1455-6E01-4A16-8387-01F8F69E3476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A509EB-A5B5-4DF6-8596-C9F08D0B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F56E73-CEC1-4340-85DA-8690689AE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9ED8-D54A-4003-A268-F8A6A7BFC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625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FE049-501D-4B4D-9C1A-A43827797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2CB487-6AE3-4F93-8D88-F62391C51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CEDE95-556A-4BEB-8EDB-D089AF0CE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1455-6E01-4A16-8387-01F8F69E3476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C284BC-0E31-417E-B330-E7B2B6474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49CA1B-3749-47DB-BC32-9E6C915CB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9ED8-D54A-4003-A268-F8A6A7BFC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136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88AE5-19F3-43DF-AF66-209E23291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7F0899-07E8-448F-AEC1-9D2FABB81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3E04B2-8DCB-4238-9E85-E75627EC5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1455-6E01-4A16-8387-01F8F69E3476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AD0001-524C-495F-AF6B-F56D00B8B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B03EBF-1CCC-4664-9BFC-064CE3B4F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9ED8-D54A-4003-A268-F8A6A7BFC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394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162950-33BF-4A97-BBC8-A49D39020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7CD36D-864D-4F8C-9C4B-9788AE447F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E7B959-B765-4DC9-8E73-9C2378FC2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F75A00-94F0-456D-A955-0C330AE2F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1455-6E01-4A16-8387-01F8F69E3476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5A5F0C-0225-4B5B-B0EB-AAC280EA1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46BE89-1491-41E6-8F4F-BF2EB87BA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9ED8-D54A-4003-A268-F8A6A7BFC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716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635744-01DB-4843-A01D-4116D312A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5431FE-63BC-4BA5-9C4B-3CDC559D2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44EE4A-7C01-408E-97CC-473D42228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D42DC3-FB71-43E3-8F30-033B9AB4BD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5FBD65-37C7-43F5-B3C1-B9CB368E6F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D59A89-131E-438F-AECF-255D1DC65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1455-6E01-4A16-8387-01F8F69E3476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DE6542-9F92-4B1A-9859-A45C2DDA2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71F627-6F3B-48C3-B33B-FD817B206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9ED8-D54A-4003-A268-F8A6A7BFC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34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4F675-4ED9-4131-8B43-2A1F9411A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07B54C-9D99-433C-BD2C-3EE5627CE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1455-6E01-4A16-8387-01F8F69E3476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71D002-09FE-48E6-B95B-DFE1BD6A9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172D9F-C253-47B6-A84E-5D50C16AA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9ED8-D54A-4003-A268-F8A6A7BFC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017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95DFEA-15E4-42F2-AAEA-9FF3A0012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1455-6E01-4A16-8387-01F8F69E3476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A7E6B0-7405-4246-94A3-97AE4BA84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7CFF80-7526-4172-9B8F-98F62428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9ED8-D54A-4003-A268-F8A6A7BFC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903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9B4753-66B2-41D2-AC13-874DE3294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A5B151-22BD-41AC-A3B0-636F96587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77A5C9-4368-4DA6-9A86-6CFA35AD1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E6CBBA-C686-4877-8BBE-D8FF708D8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1455-6E01-4A16-8387-01F8F69E3476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DA6ECC-320A-499D-A4E3-EB667FD6F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178169-0698-4AA7-8CF9-EDB86053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9ED8-D54A-4003-A268-F8A6A7BFC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049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9FC58-ADDA-4BFC-BB97-999C4D3EF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13DEDAA-DEF8-41E2-9EC1-81BF8EF257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FA0F09-809A-466B-BD45-C9A86DD49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4D3493-B4EE-48C0-99F0-F823D4E4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1455-6E01-4A16-8387-01F8F69E3476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F282B6-4077-4EBF-AE85-E47767145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DBB5DA-16BA-4DCA-9DAF-DB1BD84D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9ED8-D54A-4003-A268-F8A6A7BFC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220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470140F-2C9B-4205-B9F0-269E67104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3F7423-2820-444C-99AF-02374C6D7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129EF7-589E-43DF-ADEF-59C4221141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81455-6E01-4A16-8387-01F8F69E3476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E5FD0A-EF0F-460E-9773-7F6183817B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9242E8-0E29-4A73-B024-BC7F8EE1BE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B9ED8-D54A-4003-A268-F8A6A7BFC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386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B7B2C8A-589D-469B-8842-8ABCEF6271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벌꿀오소리</a:t>
            </a:r>
            <a:r>
              <a:rPr lang="ko-KR" altLang="en-US" dirty="0"/>
              <a:t> 클라우드 키친 </a:t>
            </a:r>
            <a:r>
              <a:rPr lang="en-US" altLang="ko-KR" dirty="0"/>
              <a:t>AWS </a:t>
            </a:r>
            <a:r>
              <a:rPr lang="ko-KR" altLang="en-US" dirty="0"/>
              <a:t>배포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B0A8ADF1-3ED5-4ED4-8C93-5F2417E1BB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319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CAC34DA-0784-45FC-92AB-3C1F1C616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인스턴스 생성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4674C279-747F-46C0-871A-6C2989FD0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98" y="1613747"/>
            <a:ext cx="1386960" cy="339119"/>
          </a:xfr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BD5A931-99CF-4066-8C5E-7545556DD8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87" y="2032428"/>
            <a:ext cx="10649873" cy="477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511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F08240D-B9EC-4753-81AA-D3FAEA8A8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PuTTY </a:t>
            </a:r>
            <a:r>
              <a:rPr lang="ko-KR" altLang="en-US" dirty="0"/>
              <a:t>이용해서 인스턴스 접속 설정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1BEC00E0-10A2-4ED0-BB0B-C9598C0D9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10" y="2148507"/>
            <a:ext cx="4602879" cy="4019898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3891241-73BF-4CA8-A096-02EEC942D4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068" y="2148507"/>
            <a:ext cx="4587638" cy="401227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6AFE78C-E5A2-41B8-A3B5-542E982CD606}"/>
              </a:ext>
            </a:extLst>
          </p:cNvPr>
          <p:cNvSpPr/>
          <p:nvPr/>
        </p:nvSpPr>
        <p:spPr>
          <a:xfrm>
            <a:off x="2455754" y="3097213"/>
            <a:ext cx="1339959" cy="2857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98B6F58-2597-42F7-BBBB-D6DB84D72F0D}"/>
              </a:ext>
            </a:extLst>
          </p:cNvPr>
          <p:cNvSpPr/>
          <p:nvPr/>
        </p:nvSpPr>
        <p:spPr>
          <a:xfrm>
            <a:off x="8335907" y="4621213"/>
            <a:ext cx="2155881" cy="2857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2062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F08240D-B9EC-4753-81AA-D3FAEA8A8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인스턴스 접속하여 설정하기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9CA45E5B-522D-4D30-84AC-AAB989D99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250" y="1728173"/>
            <a:ext cx="7535500" cy="4289719"/>
          </a:xfrm>
        </p:spPr>
      </p:pic>
    </p:spTree>
    <p:extLst>
      <p:ext uri="{BB962C8B-B14F-4D97-AF65-F5344CB8AC3E}">
        <p14:creationId xmlns:p14="http://schemas.microsoft.com/office/powerpoint/2010/main" val="1057452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F08240D-B9EC-4753-81AA-D3FAEA8A8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war </a:t>
            </a:r>
            <a:r>
              <a:rPr lang="ko-KR" altLang="en-US" dirty="0"/>
              <a:t>파일로 배포하기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4A6DC8C-99C1-468B-BD44-FDB518F13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519" y="1983719"/>
            <a:ext cx="4587638" cy="4149450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0A2E4A8-642C-46F9-9489-7B23FA6F0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895" y="1960857"/>
            <a:ext cx="4568586" cy="417231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ADA7AA1-3564-4F0B-AE02-BABEBEE54A15}"/>
              </a:ext>
            </a:extLst>
          </p:cNvPr>
          <p:cNvSpPr/>
          <p:nvPr/>
        </p:nvSpPr>
        <p:spPr>
          <a:xfrm>
            <a:off x="1584218" y="4564063"/>
            <a:ext cx="649395" cy="2857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DC178CF-2DB5-4537-AEF9-D6ACF4E96995}"/>
              </a:ext>
            </a:extLst>
          </p:cNvPr>
          <p:cNvSpPr/>
          <p:nvPr/>
        </p:nvSpPr>
        <p:spPr>
          <a:xfrm>
            <a:off x="7261118" y="3011488"/>
            <a:ext cx="3116370" cy="469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5228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F08240D-B9EC-4753-81AA-D3FAEA8A8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FileZilla</a:t>
            </a:r>
            <a:r>
              <a:rPr lang="ko-KR" altLang="en-US" dirty="0"/>
              <a:t>에서 인스턴스에 접속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664F198-7261-4162-A22C-EA9EDCAE4A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563" y="1825625"/>
            <a:ext cx="5470874" cy="4351338"/>
          </a:xfr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63B09ED-E04F-460C-A702-03FBF1477A1C}"/>
              </a:ext>
            </a:extLst>
          </p:cNvPr>
          <p:cNvSpPr/>
          <p:nvPr/>
        </p:nvSpPr>
        <p:spPr>
          <a:xfrm>
            <a:off x="6096000" y="2611437"/>
            <a:ext cx="1728788" cy="2857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AFBAE3-CC82-4397-93BA-7B47D4125D53}"/>
              </a:ext>
            </a:extLst>
          </p:cNvPr>
          <p:cNvSpPr/>
          <p:nvPr/>
        </p:nvSpPr>
        <p:spPr>
          <a:xfrm>
            <a:off x="6110975" y="3238500"/>
            <a:ext cx="1775725" cy="7627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001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F08240D-B9EC-4753-81AA-D3FAEA8A8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FileZilla</a:t>
            </a:r>
            <a:r>
              <a:rPr lang="ko-KR" altLang="en-US" dirty="0"/>
              <a:t>에서 인스턴스로 배포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D254B67-75D8-4444-A55D-AA765FA533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756" y="1825625"/>
            <a:ext cx="6518488" cy="4351338"/>
          </a:xfr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E0CB251-4DA3-4F17-B754-F06AFB490519}"/>
              </a:ext>
            </a:extLst>
          </p:cNvPr>
          <p:cNvSpPr/>
          <p:nvPr/>
        </p:nvSpPr>
        <p:spPr>
          <a:xfrm>
            <a:off x="2836756" y="4511675"/>
            <a:ext cx="849419" cy="2857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D96FD7F-BE9C-4A83-813D-7B3D0059F7BC}"/>
              </a:ext>
            </a:extLst>
          </p:cNvPr>
          <p:cNvSpPr/>
          <p:nvPr/>
        </p:nvSpPr>
        <p:spPr>
          <a:xfrm>
            <a:off x="3341581" y="2292350"/>
            <a:ext cx="582719" cy="212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290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F08240D-B9EC-4753-81AA-D3FAEA8A8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556" y="365125"/>
            <a:ext cx="10910888" cy="1325563"/>
          </a:xfrm>
        </p:spPr>
        <p:txBody>
          <a:bodyPr/>
          <a:lstStyle/>
          <a:p>
            <a:pPr algn="ctr"/>
            <a:r>
              <a:rPr lang="en-US" altLang="ko-KR" dirty="0"/>
              <a:t>PuTTY</a:t>
            </a:r>
            <a:r>
              <a:rPr lang="ko-KR" altLang="en-US" dirty="0"/>
              <a:t>로 배포한 파일을 </a:t>
            </a:r>
            <a:r>
              <a:rPr lang="en-US" altLang="ko-KR" dirty="0"/>
              <a:t>ec2-user</a:t>
            </a:r>
            <a:r>
              <a:rPr lang="ko-KR" altLang="en-US" dirty="0"/>
              <a:t>폴더에서 </a:t>
            </a:r>
            <a:r>
              <a:rPr lang="en-US" altLang="ko-KR" dirty="0"/>
              <a:t>tomcat </a:t>
            </a:r>
            <a:r>
              <a:rPr lang="ko-KR" altLang="en-US" dirty="0"/>
              <a:t>폴더로 이동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E12F71F-11D5-4BFE-9332-881319C9F7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7813"/>
            <a:ext cx="6279424" cy="3593141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C0ADABD-A2E3-4115-BE98-B56C29317D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505" y="3231677"/>
            <a:ext cx="6275614" cy="358552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1082D45-2DC9-4CCA-BDEA-3D35DDA93A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121" y="1921198"/>
            <a:ext cx="6275614" cy="357027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58AB4D2-9AFB-430C-9CFB-8494746713D8}"/>
              </a:ext>
            </a:extLst>
          </p:cNvPr>
          <p:cNvSpPr/>
          <p:nvPr/>
        </p:nvSpPr>
        <p:spPr>
          <a:xfrm>
            <a:off x="1885950" y="3001167"/>
            <a:ext cx="1066800" cy="2857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38DAFD-6981-4FEB-833C-39E5B21BCA87}"/>
              </a:ext>
            </a:extLst>
          </p:cNvPr>
          <p:cNvSpPr/>
          <p:nvPr/>
        </p:nvSpPr>
        <p:spPr>
          <a:xfrm>
            <a:off x="4338638" y="6180767"/>
            <a:ext cx="3776662" cy="2857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2F2207F-917B-42D9-B810-A83F3462986C}"/>
              </a:ext>
            </a:extLst>
          </p:cNvPr>
          <p:cNvSpPr/>
          <p:nvPr/>
        </p:nvSpPr>
        <p:spPr>
          <a:xfrm>
            <a:off x="5853317" y="5140954"/>
            <a:ext cx="1852408" cy="2857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441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F08240D-B9EC-4753-81AA-D3FAEA8A8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브라우저에서 배포 성공 확인하기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926F3711-7E7F-4637-AD8D-0BEC45D09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75" y="1349375"/>
            <a:ext cx="10152300" cy="5259960"/>
          </a:xfr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8529CF4-00EB-46E7-9AA0-6398144643E0}"/>
              </a:ext>
            </a:extLst>
          </p:cNvPr>
          <p:cNvSpPr/>
          <p:nvPr/>
        </p:nvSpPr>
        <p:spPr>
          <a:xfrm>
            <a:off x="2643187" y="1547813"/>
            <a:ext cx="1628776" cy="2857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598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39</Words>
  <Application>Microsoft Office PowerPoint</Application>
  <PresentationFormat>와이드스크린</PresentationFormat>
  <Paragraphs>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벌꿀오소리 클라우드 키친 AWS 배포</vt:lpstr>
      <vt:lpstr>인스턴스 생성</vt:lpstr>
      <vt:lpstr>PuTTY 이용해서 인스턴스 접속 설정</vt:lpstr>
      <vt:lpstr>인스턴스 접속하여 설정하기</vt:lpstr>
      <vt:lpstr>war 파일로 배포하기</vt:lpstr>
      <vt:lpstr>FileZilla에서 인스턴스에 접속</vt:lpstr>
      <vt:lpstr>FileZilla에서 인스턴스로 배포</vt:lpstr>
      <vt:lpstr>PuTTY로 배포한 파일을 ec2-user폴더에서 tomcat 폴더로 이동</vt:lpstr>
      <vt:lpstr>브라우저에서 배포 성공 확인하기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MYUNGJUN KIM</dc:creator>
  <cp:lastModifiedBy>MYUNGJUN KIM</cp:lastModifiedBy>
  <cp:revision>9</cp:revision>
  <dcterms:created xsi:type="dcterms:W3CDTF">2019-04-05T06:20:50Z</dcterms:created>
  <dcterms:modified xsi:type="dcterms:W3CDTF">2019-04-05T06:39:41Z</dcterms:modified>
</cp:coreProperties>
</file>