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3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45C1-2BAC-B94A-9D17-9B38FC5B041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7892-0AB4-9143-A2AA-A8484606C8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431" y="2130425"/>
            <a:ext cx="8681942" cy="1470025"/>
          </a:xfrm>
        </p:spPr>
        <p:txBody>
          <a:bodyPr/>
          <a:lstStyle/>
          <a:p>
            <a:r>
              <a:rPr lang="de-AT" b="1" dirty="0"/>
              <a:t>WOPI </a:t>
            </a:r>
            <a:r>
              <a:rPr lang="de-AT" b="1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pptx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vnd.openxmlformats-officedocument.presentationml.presentation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4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WOPI demo</vt:lpstr>
    </vt:vector>
  </TitlesOfParts>
  <Company>Braintribe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!!! Hello TF Conversion Service !!! </dc:title>
  <dc:creator>Gerald Grötz</dc:creator>
  <cp:lastModifiedBy>Agile Docs</cp:lastModifiedBy>
  <cp:revision>4</cp:revision>
  <dcterms:created xsi:type="dcterms:W3CDTF">2016-06-16T15:16:50Z</dcterms:created>
  <dcterms:modified xsi:type="dcterms:W3CDTF">2019-06-24T12:14:53Z</dcterms:modified>
</cp:coreProperties>
</file>