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1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	• Introduction of Python Language 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Montserrat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• Syntax and Semantics of the Python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F9D-29A1-4294-9600-AD2425C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11A43-B546-4399-864A-F3D5A496D206}"/>
              </a:ext>
            </a:extLst>
          </p:cNvPr>
          <p:cNvSpPr txBox="1"/>
          <p:nvPr/>
        </p:nvSpPr>
        <p:spPr>
          <a:xfrm>
            <a:off x="1403648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is a functional Paradigm.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Eg.</a:t>
            </a:r>
            <a:r>
              <a:rPr lang="en-IN" dirty="0"/>
              <a:t> </a:t>
            </a:r>
          </a:p>
          <a:p>
            <a:r>
              <a:rPr lang="en-IN" dirty="0"/>
              <a:t>	C used structural, java uses object oriented!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uses Interpreter.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Compiler. It compiles whole code and then produces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Interpreter : It executes each line separately.</a:t>
            </a:r>
          </a:p>
          <a:p>
            <a:endParaRPr lang="en-IN" dirty="0"/>
          </a:p>
          <a:p>
            <a:r>
              <a:rPr lang="en-IN" dirty="0"/>
              <a:t>Guido van </a:t>
            </a:r>
            <a:r>
              <a:rPr lang="en-IN" dirty="0" err="1"/>
              <a:t>Rossom</a:t>
            </a:r>
            <a:r>
              <a:rPr lang="en-IN" dirty="0"/>
              <a:t>, 1989, released version 1991.</a:t>
            </a:r>
          </a:p>
        </p:txBody>
      </p:sp>
    </p:spTree>
    <p:extLst>
      <p:ext uri="{BB962C8B-B14F-4D97-AF65-F5344CB8AC3E}">
        <p14:creationId xmlns:p14="http://schemas.microsoft.com/office/powerpoint/2010/main" val="6686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6E9-9647-477E-97FB-BFAD5ABF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Python?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27A73-AE33-4868-BF0E-386E72098DDA}"/>
              </a:ext>
            </a:extLst>
          </p:cNvPr>
          <p:cNvSpPr txBox="1"/>
          <p:nvPr/>
        </p:nvSpPr>
        <p:spPr>
          <a:xfrm>
            <a:off x="1043608" y="2780928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is used for ML, AI, DL, language processing.</a:t>
            </a:r>
          </a:p>
          <a:p>
            <a:endParaRPr lang="en-IN" dirty="0"/>
          </a:p>
          <a:p>
            <a:r>
              <a:rPr lang="en-IN" dirty="0" err="1"/>
              <a:t>Cpython</a:t>
            </a:r>
            <a:r>
              <a:rPr lang="en-IN" dirty="0"/>
              <a:t> for C Python.</a:t>
            </a:r>
          </a:p>
          <a:p>
            <a:endParaRPr lang="en-IN" dirty="0"/>
          </a:p>
          <a:p>
            <a:r>
              <a:rPr lang="en-IN" dirty="0"/>
              <a:t>Web Development.</a:t>
            </a:r>
          </a:p>
          <a:p>
            <a:endParaRPr lang="en-IN" dirty="0"/>
          </a:p>
          <a:p>
            <a:r>
              <a:rPr lang="en-IN" dirty="0"/>
              <a:t>Complex Mathematics operation.</a:t>
            </a:r>
          </a:p>
          <a:p>
            <a:endParaRPr lang="en-IN" dirty="0"/>
          </a:p>
          <a:p>
            <a:r>
              <a:rPr lang="en-IN" dirty="0"/>
              <a:t>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8365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CA4-C3CA-4E67-B580-41CA021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527AB-6D84-4CD4-ADA7-5A0DD64B8441}"/>
              </a:ext>
            </a:extLst>
          </p:cNvPr>
          <p:cNvSpPr txBox="1"/>
          <p:nvPr/>
        </p:nvSpPr>
        <p:spPr>
          <a:xfrm>
            <a:off x="1176865" y="2780928"/>
            <a:ext cx="670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Pwd</a:t>
            </a:r>
            <a:r>
              <a:rPr lang="en-IN" dirty="0"/>
              <a:t> : path</a:t>
            </a:r>
          </a:p>
          <a:p>
            <a:endParaRPr lang="en-IN" dirty="0"/>
          </a:p>
          <a:p>
            <a:r>
              <a:rPr lang="en-IN" dirty="0"/>
              <a:t>Python –version  : Check the version</a:t>
            </a:r>
          </a:p>
          <a:p>
            <a:endParaRPr lang="en-IN" dirty="0"/>
          </a:p>
          <a:p>
            <a:r>
              <a:rPr lang="en-IN" dirty="0"/>
              <a:t>cd : Change Directory</a:t>
            </a:r>
          </a:p>
          <a:p>
            <a:r>
              <a:rPr lang="en-IN" dirty="0"/>
              <a:t>cd .. : return to parent folder</a:t>
            </a:r>
          </a:p>
          <a:p>
            <a:r>
              <a:rPr lang="en-IN" dirty="0"/>
              <a:t>cd </a:t>
            </a:r>
            <a:r>
              <a:rPr lang="en-IN" dirty="0" err="1"/>
              <a:t>arav</a:t>
            </a:r>
            <a:r>
              <a:rPr lang="en-IN" dirty="0"/>
              <a:t> : go inside </a:t>
            </a:r>
            <a:r>
              <a:rPr lang="en-IN" dirty="0" err="1"/>
              <a:t>arav</a:t>
            </a:r>
            <a:r>
              <a:rPr lang="en-IN" dirty="0"/>
              <a:t> folder.</a:t>
            </a:r>
          </a:p>
          <a:p>
            <a:r>
              <a:rPr lang="en-IN" dirty="0" err="1"/>
              <a:t>Mkdir</a:t>
            </a:r>
            <a:r>
              <a:rPr lang="en-IN" dirty="0"/>
              <a:t> : make directory(creating folders).</a:t>
            </a:r>
          </a:p>
          <a:p>
            <a:r>
              <a:rPr lang="en-IN" dirty="0"/>
              <a:t>ls : list</a:t>
            </a:r>
          </a:p>
        </p:txBody>
      </p:sp>
    </p:spTree>
    <p:extLst>
      <p:ext uri="{BB962C8B-B14F-4D97-AF65-F5344CB8AC3E}">
        <p14:creationId xmlns:p14="http://schemas.microsoft.com/office/powerpoint/2010/main" val="49179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975</TotalTime>
  <Words>170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Montserrat</vt:lpstr>
      <vt:lpstr>Organic</vt:lpstr>
      <vt:lpstr>ConnectBud</vt:lpstr>
      <vt:lpstr>PowerPoint Presentation</vt:lpstr>
      <vt:lpstr>Course Overview</vt:lpstr>
      <vt:lpstr>Introduction</vt:lpstr>
      <vt:lpstr>Why Python?</vt:lpstr>
      <vt:lpstr>Commands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23</cp:revision>
  <dcterms:created xsi:type="dcterms:W3CDTF">2021-06-29T06:50:42Z</dcterms:created>
  <dcterms:modified xsi:type="dcterms:W3CDTF">2021-07-28T15:02:53Z</dcterms:modified>
</cp:coreProperties>
</file>