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65" r:id="rId2"/>
    <p:sldId id="263" r:id="rId3"/>
    <p:sldId id="266" r:id="rId4"/>
    <p:sldId id="269" r:id="rId5"/>
    <p:sldId id="272" r:id="rId6"/>
    <p:sldId id="273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5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2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5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2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4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5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2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1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7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2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1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0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2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8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4411-E1E7-4E66-B4B1-16C45138F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67" y="1947295"/>
            <a:ext cx="5308866" cy="762492"/>
          </a:xfrm>
        </p:spPr>
        <p:txBody>
          <a:bodyPr/>
          <a:lstStyle/>
          <a:p>
            <a:r>
              <a:rPr lang="en-IN" dirty="0" err="1"/>
              <a:t>ConnectBud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6F880-4ABC-4007-9329-B783605B0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u="sng" dirty="0"/>
              <a:t>Java</a:t>
            </a:r>
          </a:p>
          <a:p>
            <a:r>
              <a:rPr lang="en-IN" sz="2800" b="1" dirty="0"/>
              <a:t>Class 1</a:t>
            </a:r>
          </a:p>
          <a:p>
            <a:r>
              <a:rPr lang="en-IN" sz="2800" dirty="0"/>
              <a:t>By: Rahul Joshi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75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F3884-DDA0-407F-AFB6-28D51EE44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8" t="8000" r="13776"/>
          <a:stretch/>
        </p:blipFill>
        <p:spPr>
          <a:xfrm>
            <a:off x="755576" y="732275"/>
            <a:ext cx="7632848" cy="539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085C-447A-4EB3-A14C-1289835B5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382" y="2420888"/>
            <a:ext cx="5308866" cy="834500"/>
          </a:xfrm>
        </p:spPr>
        <p:txBody>
          <a:bodyPr/>
          <a:lstStyle/>
          <a:p>
            <a:r>
              <a:rPr lang="en-IN" u="sng" dirty="0"/>
              <a:t>Course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6EA9-97F8-4CBC-842C-A9A50896B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934" y="3705875"/>
            <a:ext cx="5746410" cy="1811357"/>
          </a:xfrm>
        </p:spPr>
        <p:txBody>
          <a:bodyPr>
            <a:normAutofit/>
          </a:bodyPr>
          <a:lstStyle/>
          <a:p>
            <a:pPr algn="l"/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Class 1: 	• Introduction of Java </a:t>
            </a:r>
          </a:p>
          <a:p>
            <a:pPr algn="l"/>
            <a:r>
              <a:rPr lang="en-GB" dirty="0">
                <a:solidFill>
                  <a:srgbClr val="000000"/>
                </a:solidFill>
                <a:latin typeface="Montserrat"/>
              </a:rPr>
              <a:t>		</a:t>
            </a:r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• Environment setup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34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0F9D-29A1-4294-9600-AD2425CD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811A43-B546-4399-864A-F3D5A496D206}"/>
              </a:ext>
            </a:extLst>
          </p:cNvPr>
          <p:cNvSpPr txBox="1"/>
          <p:nvPr/>
        </p:nvSpPr>
        <p:spPr>
          <a:xfrm>
            <a:off x="1403648" y="2996952"/>
            <a:ext cx="6048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Python is a OOPs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Eg.</a:t>
            </a:r>
            <a:r>
              <a:rPr lang="en-IN" dirty="0"/>
              <a:t> </a:t>
            </a:r>
          </a:p>
          <a:p>
            <a:r>
              <a:rPr lang="en-IN" dirty="0"/>
              <a:t>	C used structural, python follows functional programming!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Python uses Compiler to compile and interpreter to run.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Compiler. It compiles whole code and then produces output.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Interpreter : It executes each line separately.</a:t>
            </a:r>
          </a:p>
          <a:p>
            <a:endParaRPr lang="en-IN" dirty="0"/>
          </a:p>
          <a:p>
            <a:r>
              <a:rPr lang="en-IN" dirty="0"/>
              <a:t>Guido van </a:t>
            </a:r>
            <a:r>
              <a:rPr lang="en-IN" dirty="0" err="1"/>
              <a:t>Rossom</a:t>
            </a:r>
            <a:r>
              <a:rPr lang="en-IN" dirty="0"/>
              <a:t>, 1989, released version 1991.</a:t>
            </a:r>
          </a:p>
        </p:txBody>
      </p:sp>
    </p:spTree>
    <p:extLst>
      <p:ext uri="{BB962C8B-B14F-4D97-AF65-F5344CB8AC3E}">
        <p14:creationId xmlns:p14="http://schemas.microsoft.com/office/powerpoint/2010/main" val="66868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C7AE08-6CB2-4E91-9176-5B3ECD680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3" y="774990"/>
            <a:ext cx="7272808" cy="53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4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989A-0620-4147-9E0E-A81E8B85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JAVA PROGRAM-DEVELOPMENT PHASES&#10; ">
            <a:extLst>
              <a:ext uri="{FF2B5EF4-FFF2-40B4-BE49-F238E27FC236}">
                <a16:creationId xmlns:a16="http://schemas.microsoft.com/office/drawing/2014/main" id="{9204C19F-12CA-40EC-A3F2-BAF025EF2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7560840" cy="567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28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2CA4-C3CA-4E67-B580-41CA0213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527AB-6D84-4CD4-ADA7-5A0DD64B8441}"/>
              </a:ext>
            </a:extLst>
          </p:cNvPr>
          <p:cNvSpPr txBox="1"/>
          <p:nvPr/>
        </p:nvSpPr>
        <p:spPr>
          <a:xfrm>
            <a:off x="1176865" y="2780928"/>
            <a:ext cx="67075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Pwd</a:t>
            </a:r>
            <a:r>
              <a:rPr lang="en-IN" dirty="0"/>
              <a:t> : path</a:t>
            </a:r>
          </a:p>
          <a:p>
            <a:endParaRPr lang="en-IN" dirty="0"/>
          </a:p>
          <a:p>
            <a:r>
              <a:rPr lang="en-IN" dirty="0"/>
              <a:t>Python –version  : Check the version</a:t>
            </a:r>
          </a:p>
          <a:p>
            <a:endParaRPr lang="en-IN" dirty="0"/>
          </a:p>
          <a:p>
            <a:r>
              <a:rPr lang="en-IN" dirty="0"/>
              <a:t>cd : Change Directory</a:t>
            </a:r>
          </a:p>
          <a:p>
            <a:r>
              <a:rPr lang="en-IN" dirty="0"/>
              <a:t>cd .. : return to parent folder</a:t>
            </a:r>
          </a:p>
          <a:p>
            <a:r>
              <a:rPr lang="en-IN" dirty="0"/>
              <a:t>cd </a:t>
            </a:r>
            <a:r>
              <a:rPr lang="en-IN" dirty="0" err="1"/>
              <a:t>arav</a:t>
            </a:r>
            <a:r>
              <a:rPr lang="en-IN" dirty="0"/>
              <a:t> : go inside </a:t>
            </a:r>
            <a:r>
              <a:rPr lang="en-IN" dirty="0" err="1"/>
              <a:t>arav</a:t>
            </a:r>
            <a:r>
              <a:rPr lang="en-IN" dirty="0"/>
              <a:t> folder.</a:t>
            </a:r>
          </a:p>
          <a:p>
            <a:r>
              <a:rPr lang="en-IN" dirty="0" err="1"/>
              <a:t>Mkdir</a:t>
            </a:r>
            <a:r>
              <a:rPr lang="en-IN" dirty="0"/>
              <a:t> : make directory(creating folders).</a:t>
            </a:r>
          </a:p>
          <a:p>
            <a:r>
              <a:rPr lang="en-IN" dirty="0"/>
              <a:t>ls : list</a:t>
            </a:r>
          </a:p>
        </p:txBody>
      </p:sp>
    </p:spTree>
    <p:extLst>
      <p:ext uri="{BB962C8B-B14F-4D97-AF65-F5344CB8AC3E}">
        <p14:creationId xmlns:p14="http://schemas.microsoft.com/office/powerpoint/2010/main" val="49179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319C-57FD-4654-911C-5155CE9B9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6EA55-4673-4922-9423-8936D0579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any queries:</a:t>
            </a:r>
            <a:br>
              <a:rPr lang="en-IN" dirty="0"/>
            </a:br>
            <a:r>
              <a:rPr lang="en-IN" dirty="0"/>
              <a:t>Contact:</a:t>
            </a:r>
          </a:p>
          <a:p>
            <a:r>
              <a:rPr lang="en-IN" dirty="0"/>
              <a:t> Rahul Joshi</a:t>
            </a:r>
            <a:br>
              <a:rPr lang="en-IN" dirty="0"/>
            </a:br>
            <a:r>
              <a:rPr lang="en-IN" dirty="0"/>
              <a:t>rj26280218@gmail.com</a:t>
            </a:r>
          </a:p>
        </p:txBody>
      </p:sp>
    </p:spTree>
    <p:extLst>
      <p:ext uri="{BB962C8B-B14F-4D97-AF65-F5344CB8AC3E}">
        <p14:creationId xmlns:p14="http://schemas.microsoft.com/office/powerpoint/2010/main" val="3836758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1016</TotalTime>
  <Words>140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Montserrat</vt:lpstr>
      <vt:lpstr>Organic</vt:lpstr>
      <vt:lpstr>ConnectBud</vt:lpstr>
      <vt:lpstr>PowerPoint Presentation</vt:lpstr>
      <vt:lpstr>Course Overview</vt:lpstr>
      <vt:lpstr>Introduction</vt:lpstr>
      <vt:lpstr>PowerPoint Presentation</vt:lpstr>
      <vt:lpstr>PowerPoint Presentation</vt:lpstr>
      <vt:lpstr>Commands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Rahul Joshi</cp:lastModifiedBy>
  <cp:revision>26</cp:revision>
  <dcterms:created xsi:type="dcterms:W3CDTF">2021-06-29T06:50:42Z</dcterms:created>
  <dcterms:modified xsi:type="dcterms:W3CDTF">2021-09-27T23:49:11Z</dcterms:modified>
</cp:coreProperties>
</file>