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sldIdLst>
    <p:sldId id="265" r:id="rId2"/>
    <p:sldId id="263" r:id="rId3"/>
    <p:sldId id="266" r:id="rId4"/>
    <p:sldId id="269" r:id="rId5"/>
    <p:sldId id="270" r:id="rId6"/>
    <p:sldId id="271" r:id="rId7"/>
    <p:sldId id="272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F2660061-179A-47E0-86E3-D8374BC4401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557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26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759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525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64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059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924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9185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476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5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425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1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03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60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2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783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49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660061-179A-47E0-86E3-D8374BC4401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70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  <p:sldLayoutId id="214748381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!@#$%^&amp;*()&lt;&gt;?:&#8221;{};&#8217;,./\|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F4411-E1E7-4E66-B4B1-16C45138F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7567" y="1947295"/>
            <a:ext cx="5308866" cy="762492"/>
          </a:xfrm>
        </p:spPr>
        <p:txBody>
          <a:bodyPr/>
          <a:lstStyle/>
          <a:p>
            <a:r>
              <a:rPr lang="en-IN" dirty="0" err="1"/>
              <a:t>ConnectBud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6F880-4ABC-4007-9329-B783605B0D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800" u="sng" dirty="0"/>
              <a:t>Python</a:t>
            </a:r>
          </a:p>
          <a:p>
            <a:r>
              <a:rPr lang="en-IN" sz="2800" b="1" dirty="0"/>
              <a:t>Class 2</a:t>
            </a:r>
          </a:p>
          <a:p>
            <a:r>
              <a:rPr lang="en-IN" sz="2800" dirty="0"/>
              <a:t>By: Rahul Joshi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9755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0F3884-DDA0-407F-AFB6-28D51EE440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88" t="8000" r="13776"/>
          <a:stretch/>
        </p:blipFill>
        <p:spPr>
          <a:xfrm>
            <a:off x="755576" y="732275"/>
            <a:ext cx="7632848" cy="539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0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6085C-447A-4EB3-A14C-1289835B5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5382" y="2420888"/>
            <a:ext cx="5308866" cy="834500"/>
          </a:xfrm>
        </p:spPr>
        <p:txBody>
          <a:bodyPr/>
          <a:lstStyle/>
          <a:p>
            <a:r>
              <a:rPr lang="en-IN" u="sng" dirty="0"/>
              <a:t>Class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C6EA9-97F8-4CBC-842C-A9A50896B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1934" y="3705875"/>
            <a:ext cx="5746410" cy="1811357"/>
          </a:xfrm>
        </p:spPr>
        <p:txBody>
          <a:bodyPr>
            <a:normAutofit/>
          </a:bodyPr>
          <a:lstStyle/>
          <a:p>
            <a:pPr algn="l"/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Montserrat"/>
              </a:rPr>
              <a:t>Class 2: 	• Introduction to variables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1349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5AF1D-96C9-4505-AA44-F9F802AF6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D12E5D-2319-4E6D-A1E1-C5559979E685}"/>
              </a:ext>
            </a:extLst>
          </p:cNvPr>
          <p:cNvSpPr txBox="1"/>
          <p:nvPr/>
        </p:nvSpPr>
        <p:spPr>
          <a:xfrm>
            <a:off x="1403648" y="2780928"/>
            <a:ext cx="63367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Variables are containers for storing data values.</a:t>
            </a:r>
          </a:p>
          <a:p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Python has no command for declaring a variable.</a:t>
            </a:r>
          </a:p>
          <a:p>
            <a:pPr algn="l"/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variable is created the moment you first assign a value to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FDA56B-BD60-468B-B9B2-7381C05B6BC2}"/>
              </a:ext>
            </a:extLst>
          </p:cNvPr>
          <p:cNvSpPr/>
          <p:nvPr/>
        </p:nvSpPr>
        <p:spPr>
          <a:xfrm>
            <a:off x="1619672" y="4725144"/>
            <a:ext cx="158417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Fruits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1809AE-4625-46CA-B614-BB16F4ACC429}"/>
              </a:ext>
            </a:extLst>
          </p:cNvPr>
          <p:cNvSpPr/>
          <p:nvPr/>
        </p:nvSpPr>
        <p:spPr>
          <a:xfrm>
            <a:off x="5220072" y="4812253"/>
            <a:ext cx="1440160" cy="848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Vegetables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149847-5191-4104-BD38-6D745A19847A}"/>
              </a:ext>
            </a:extLst>
          </p:cNvPr>
          <p:cNvSpPr txBox="1"/>
          <p:nvPr/>
        </p:nvSpPr>
        <p:spPr>
          <a:xfrm>
            <a:off x="1979711" y="5634160"/>
            <a:ext cx="1692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C1 -&gt;Variable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5C09EC-1BC0-4498-BCC0-37C45BDC3695}"/>
              </a:ext>
            </a:extLst>
          </p:cNvPr>
          <p:cNvSpPr txBox="1"/>
          <p:nvPr/>
        </p:nvSpPr>
        <p:spPr>
          <a:xfrm>
            <a:off x="5472099" y="5652682"/>
            <a:ext cx="1692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C2 -&gt;Variable</a:t>
            </a:r>
          </a:p>
        </p:txBody>
      </p:sp>
    </p:spTree>
    <p:extLst>
      <p:ext uri="{BB962C8B-B14F-4D97-AF65-F5344CB8AC3E}">
        <p14:creationId xmlns:p14="http://schemas.microsoft.com/office/powerpoint/2010/main" val="3190932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C6574-6358-43C2-8F08-EBCD2E83E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ED840-91CE-42EA-9C0C-7CE10685E903}"/>
              </a:ext>
            </a:extLst>
          </p:cNvPr>
          <p:cNvSpPr txBox="1"/>
          <p:nvPr/>
        </p:nvSpPr>
        <p:spPr>
          <a:xfrm>
            <a:off x="1180649" y="2348880"/>
            <a:ext cx="705678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print("Fruits </a:t>
            </a:r>
            <a:r>
              <a:rPr lang="en-IN" dirty="0" err="1"/>
              <a:t>cbbbbbbbbbbbbbbbbbbbbbbbbbbbbbbbbbbbbbbbb</a:t>
            </a:r>
            <a:r>
              <a:rPr lang="en-IN" dirty="0"/>
              <a:t>")</a:t>
            </a:r>
          </a:p>
          <a:p>
            <a:r>
              <a:rPr lang="en-IN" dirty="0"/>
              <a:t>print("Vegetables")</a:t>
            </a:r>
          </a:p>
          <a:p>
            <a:endParaRPr lang="en-IN" dirty="0"/>
          </a:p>
          <a:p>
            <a:r>
              <a:rPr lang="en-IN" dirty="0"/>
              <a:t>c1="Fruits </a:t>
            </a:r>
            <a:r>
              <a:rPr lang="en-IN" dirty="0" err="1"/>
              <a:t>Fruits</a:t>
            </a:r>
            <a:r>
              <a:rPr lang="en-IN" dirty="0"/>
              <a:t> </a:t>
            </a:r>
            <a:r>
              <a:rPr lang="en-IN" dirty="0" err="1"/>
              <a:t>cbbbbbbbbbbbbbbbbbbbbbbbbbbbbbbbbbbbbbbbb</a:t>
            </a:r>
            <a:r>
              <a:rPr lang="en-IN" dirty="0"/>
              <a:t>"</a:t>
            </a:r>
          </a:p>
          <a:p>
            <a:r>
              <a:rPr lang="en-IN" dirty="0"/>
              <a:t>c2="vegetables"</a:t>
            </a:r>
          </a:p>
          <a:p>
            <a:endParaRPr lang="en-IN" dirty="0"/>
          </a:p>
          <a:p>
            <a:r>
              <a:rPr lang="en-IN" dirty="0"/>
              <a:t>print(c1)</a:t>
            </a:r>
          </a:p>
          <a:p>
            <a:r>
              <a:rPr lang="en-IN" dirty="0"/>
              <a:t>print(c2)</a:t>
            </a:r>
          </a:p>
          <a:p>
            <a:r>
              <a:rPr lang="en-IN" dirty="0"/>
              <a:t>print(c1)</a:t>
            </a:r>
          </a:p>
          <a:p>
            <a:endParaRPr lang="en-IN" dirty="0"/>
          </a:p>
          <a:p>
            <a:r>
              <a:rPr lang="en-IN" dirty="0"/>
              <a:t>c3 = 50</a:t>
            </a:r>
          </a:p>
          <a:p>
            <a:r>
              <a:rPr lang="en-IN" dirty="0"/>
              <a:t>c4 = 70</a:t>
            </a:r>
          </a:p>
          <a:p>
            <a:r>
              <a:rPr lang="en-IN" dirty="0"/>
              <a:t>print(c3+c4)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528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7AA29-9573-4BBC-98A4-3937BDDF2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Rules 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582B0E-A430-49D2-AA8C-0544B518D5E1}"/>
              </a:ext>
            </a:extLst>
          </p:cNvPr>
          <p:cNvSpPr txBox="1"/>
          <p:nvPr/>
        </p:nvSpPr>
        <p:spPr>
          <a:xfrm>
            <a:off x="1176865" y="2780928"/>
            <a:ext cx="679873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Always start name of the variable with a character </a:t>
            </a:r>
          </a:p>
          <a:p>
            <a:r>
              <a:rPr lang="en-IN" dirty="0"/>
              <a:t>	</a:t>
            </a:r>
            <a:r>
              <a:rPr lang="en-IN" dirty="0" err="1"/>
              <a:t>eg.</a:t>
            </a:r>
            <a:r>
              <a:rPr lang="en-IN" dirty="0"/>
              <a:t> A, g, </a:t>
            </a:r>
            <a:r>
              <a:rPr lang="en-IN" dirty="0" err="1"/>
              <a:t>gi</a:t>
            </a:r>
            <a:r>
              <a:rPr lang="en-IN" dirty="0"/>
              <a:t>, a-z,  </a:t>
            </a:r>
            <a:r>
              <a:rPr lang="en-IN" dirty="0" err="1"/>
              <a:t>arav</a:t>
            </a:r>
            <a:r>
              <a:rPr lang="en-IN" dirty="0"/>
              <a:t>, arav12, c1, c2.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Never start with a non character except ‘_’(underscore).</a:t>
            </a:r>
          </a:p>
          <a:p>
            <a:r>
              <a:rPr lang="en-IN" dirty="0"/>
              <a:t>	</a:t>
            </a:r>
            <a:r>
              <a:rPr lang="en-IN" dirty="0" err="1"/>
              <a:t>eg.</a:t>
            </a:r>
            <a:r>
              <a:rPr lang="en-IN" dirty="0"/>
              <a:t> _</a:t>
            </a:r>
            <a:r>
              <a:rPr lang="en-IN" dirty="0" err="1"/>
              <a:t>arav</a:t>
            </a:r>
            <a:r>
              <a:rPr lang="en-IN" dirty="0"/>
              <a:t> , _, </a:t>
            </a:r>
            <a:r>
              <a:rPr lang="en-IN" strike="sngStrike" dirty="0"/>
              <a:t>4arav ,  ?</a:t>
            </a:r>
            <a:r>
              <a:rPr lang="en-IN" strike="sngStrike" dirty="0" err="1"/>
              <a:t>arav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 variable name must not contain the special characters .</a:t>
            </a:r>
          </a:p>
          <a:p>
            <a:r>
              <a:rPr lang="en-IN" dirty="0"/>
              <a:t>	</a:t>
            </a:r>
            <a:r>
              <a:rPr lang="en-IN" dirty="0" err="1"/>
              <a:t>eg.</a:t>
            </a:r>
            <a:r>
              <a:rPr lang="en-IN" dirty="0"/>
              <a:t> </a:t>
            </a:r>
            <a:r>
              <a:rPr lang="en-IN" dirty="0">
                <a:hlinkClick r:id="rId2"/>
              </a:rPr>
              <a:t>!@#$%^&amp;*()&lt;&gt;?:”{};’,./\|</a:t>
            </a:r>
            <a:endParaRPr lang="en-IN" dirty="0"/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Variables are case sensitive:</a:t>
            </a:r>
          </a:p>
          <a:p>
            <a:r>
              <a:rPr lang="en-IN" dirty="0"/>
              <a:t>	</a:t>
            </a:r>
            <a:r>
              <a:rPr lang="en-IN" sz="2000" b="1" dirty="0" err="1"/>
              <a:t>arav</a:t>
            </a:r>
            <a:r>
              <a:rPr lang="en-IN" dirty="0"/>
              <a:t> is different from</a:t>
            </a:r>
            <a:r>
              <a:rPr lang="en-IN" sz="2000" b="1" dirty="0"/>
              <a:t> </a:t>
            </a:r>
            <a:r>
              <a:rPr lang="en-IN" sz="2000" b="1" dirty="0" err="1"/>
              <a:t>Arav</a:t>
            </a:r>
            <a:r>
              <a:rPr lang="en-IN" sz="2000" b="1" dirty="0"/>
              <a:t> </a:t>
            </a:r>
            <a:r>
              <a:rPr lang="en-IN" dirty="0"/>
              <a:t>or </a:t>
            </a:r>
            <a:r>
              <a:rPr lang="en-IN" sz="2000" b="1" dirty="0" err="1"/>
              <a:t>aRav</a:t>
            </a:r>
            <a:r>
              <a:rPr lang="en-IN" dirty="0"/>
              <a:t> or</a:t>
            </a:r>
            <a:r>
              <a:rPr lang="en-IN" sz="2000" b="1" dirty="0"/>
              <a:t> </a:t>
            </a:r>
            <a:r>
              <a:rPr lang="en-IN" sz="2000" b="1" dirty="0" err="1"/>
              <a:t>arAv</a:t>
            </a:r>
            <a:r>
              <a:rPr lang="en-IN" sz="2000" b="1" dirty="0"/>
              <a:t> </a:t>
            </a:r>
            <a:r>
              <a:rPr lang="en-IN" dirty="0"/>
              <a:t>or </a:t>
            </a:r>
            <a:r>
              <a:rPr lang="en-IN" sz="2000" b="1" dirty="0" err="1"/>
              <a:t>araV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32812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ED656-37E3-4A09-A382-F4DE35C1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233A0C-A085-4E49-8D49-A4A7A7A769B1}"/>
              </a:ext>
            </a:extLst>
          </p:cNvPr>
          <p:cNvSpPr txBox="1"/>
          <p:nvPr/>
        </p:nvSpPr>
        <p:spPr>
          <a:xfrm>
            <a:off x="1259632" y="2924944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Declare 4 variables with numbers and perform all arithmetic operations </a:t>
            </a:r>
            <a:r>
              <a:rPr lang="en-IN" dirty="0" err="1"/>
              <a:t>i.e</a:t>
            </a:r>
            <a:r>
              <a:rPr lang="en-IN" dirty="0"/>
              <a:t> +, - , * , / .</a:t>
            </a:r>
          </a:p>
        </p:txBody>
      </p:sp>
    </p:spTree>
    <p:extLst>
      <p:ext uri="{BB962C8B-B14F-4D97-AF65-F5344CB8AC3E}">
        <p14:creationId xmlns:p14="http://schemas.microsoft.com/office/powerpoint/2010/main" val="1585962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4319C-57FD-4654-911C-5155CE9B97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86EA55-4673-4922-9423-8936D0579B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For any queries:</a:t>
            </a:r>
            <a:br>
              <a:rPr lang="en-IN" dirty="0"/>
            </a:br>
            <a:r>
              <a:rPr lang="en-IN" dirty="0"/>
              <a:t>Contact:</a:t>
            </a:r>
          </a:p>
          <a:p>
            <a:r>
              <a:rPr lang="en-IN" dirty="0"/>
              <a:t> Rahul Joshi</a:t>
            </a:r>
            <a:br>
              <a:rPr lang="en-IN" dirty="0"/>
            </a:br>
            <a:r>
              <a:rPr lang="en-IN" dirty="0"/>
              <a:t>rj26280218@gmail.com</a:t>
            </a:r>
          </a:p>
        </p:txBody>
      </p:sp>
    </p:spTree>
    <p:extLst>
      <p:ext uri="{BB962C8B-B14F-4D97-AF65-F5344CB8AC3E}">
        <p14:creationId xmlns:p14="http://schemas.microsoft.com/office/powerpoint/2010/main" val="38367582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1044</TotalTime>
  <Words>223</Words>
  <Application>Microsoft Office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Garamond</vt:lpstr>
      <vt:lpstr>Montserrat</vt:lpstr>
      <vt:lpstr>Verdana</vt:lpstr>
      <vt:lpstr>Wingdings</vt:lpstr>
      <vt:lpstr>Organic</vt:lpstr>
      <vt:lpstr>ConnectBud</vt:lpstr>
      <vt:lpstr>PowerPoint Presentation</vt:lpstr>
      <vt:lpstr>Class Overview</vt:lpstr>
      <vt:lpstr>Variables</vt:lpstr>
      <vt:lpstr>Example</vt:lpstr>
      <vt:lpstr>Rules !</vt:lpstr>
      <vt:lpstr>Task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</dc:creator>
  <cp:lastModifiedBy>Rahul Joshi</cp:lastModifiedBy>
  <cp:revision>31</cp:revision>
  <dcterms:created xsi:type="dcterms:W3CDTF">2021-06-29T06:50:42Z</dcterms:created>
  <dcterms:modified xsi:type="dcterms:W3CDTF">2021-07-29T15:00:43Z</dcterms:modified>
</cp:coreProperties>
</file>