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1000108"/>
            <a:ext cx="42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What is HTML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071678"/>
            <a:ext cx="7500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HTML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stands for Hyper Text Markup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Language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HTML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is the standard markup language for creating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Web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     pages.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HTML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describes the structure of a Web page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HTML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consists of a series of elements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HTML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elements tell the browser how to display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   content.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HTML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elements label pieces of content such as "this is a 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  heading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", "this is a paragraph", "this is a link", etc.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2795830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Example</a:t>
            </a:r>
          </a:p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&lt;title&gt;Page Title&lt;/title&gt;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9256" y="857232"/>
            <a:ext cx="19704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Output:</a:t>
            </a:r>
          </a:p>
          <a:p>
            <a:endParaRPr lang="en-IN" dirty="0" smtClean="0"/>
          </a:p>
          <a:p>
            <a:r>
              <a:rPr lang="en-US" b="1" dirty="0"/>
              <a:t>My First Heading</a:t>
            </a:r>
          </a:p>
          <a:p>
            <a:r>
              <a:rPr lang="en-US" dirty="0"/>
              <a:t>My first paragraph.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3306" y="2357430"/>
            <a:ext cx="57150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Explained: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/>
              <a:t>The &lt;!DOCTYPE html&gt; declaration defines that this document is an HTML5 document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&lt;html&gt; element is the root element of an HTML page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&lt;head&gt; element contains meta information about the HTML page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&lt;title&gt; element specifies a title for the HTML page (which is shown in the browser's title bar or in the page's tab)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&lt;body&gt; element defines the document's body, and is a container for all the visible contents, such as headings, paragraphs, images, hyperlinks, tables, lists, etc.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&lt;h1&gt; element defines a large </a:t>
            </a:r>
            <a:r>
              <a:rPr lang="en-US" dirty="0" smtClean="0"/>
              <a:t>heading.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 &lt;p&gt; element defines a </a:t>
            </a:r>
            <a:r>
              <a:rPr lang="en-US" dirty="0" smtClean="0"/>
              <a:t>paragraph.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08"/>
            <a:ext cx="74295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What is an HTML Element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HTML element is defined by a start tag, some content, and an end tag: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&gt;Content goes here...&lt;/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 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everything from the start tag to the end tag: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h1&gt;My First Heading&lt;/h1&gt;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p&gt;My first paragraph.&lt;/p&gt;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4071942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Headings: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/>
              <a:t>HTML headings are defined with the &lt;h1&gt; to &lt;h6&gt; tags.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&lt;h1&gt; defines the most important heading. &lt;h6&gt; defines the least important heading: </a:t>
            </a:r>
          </a:p>
          <a:p>
            <a:r>
              <a:rPr lang="en-US" b="1" dirty="0" smtClean="0"/>
              <a:t>Example:</a:t>
            </a:r>
            <a:endParaRPr lang="en-US" b="1" dirty="0"/>
          </a:p>
          <a:p>
            <a:r>
              <a:rPr lang="en-US" dirty="0"/>
              <a:t>&lt;h1&gt;This is heading 1&lt;/h1&gt;</a:t>
            </a:r>
            <a:br>
              <a:rPr lang="en-US" dirty="0"/>
            </a:br>
            <a:r>
              <a:rPr lang="en-US" dirty="0"/>
              <a:t>&lt;h2&gt;This is heading 2&lt;/h2&gt;</a:t>
            </a:r>
            <a:br>
              <a:rPr lang="en-US" dirty="0"/>
            </a:br>
            <a:r>
              <a:rPr lang="en-US" dirty="0"/>
              <a:t>&lt;h3&gt;This is heading 3&lt;/h3&gt;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714356"/>
            <a:ext cx="47149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Paragraphs: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/>
              <a:t>HTML paragraphs are defined with the &lt;p&gt; tag: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&lt;p&gt;This is a paragraph.&lt;/p&gt;</a:t>
            </a:r>
            <a:br>
              <a:rPr lang="en-US" dirty="0"/>
            </a:br>
            <a:r>
              <a:rPr lang="en-US" dirty="0"/>
              <a:t>&lt;p&gt;This is another paragraph.&lt;/p&gt;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86446" y="571480"/>
            <a:ext cx="2928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This </a:t>
            </a:r>
            <a:r>
              <a:rPr lang="en-US" sz="2400" dirty="0"/>
              <a:t>is a paragraph.</a:t>
            </a:r>
          </a:p>
          <a:p>
            <a:r>
              <a:rPr lang="en-US" sz="2400" dirty="0"/>
              <a:t>This is another paragraph.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571744"/>
            <a:ext cx="5789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Links: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/>
              <a:t>HTML links are defined with the &lt;a&gt; tag: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="https://www.w3schools.com"&gt;This is a link&lt;/a&gt;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643446"/>
            <a:ext cx="81439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Images: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/>
              <a:t>HTML images are defined with the &lt;</a:t>
            </a:r>
            <a:r>
              <a:rPr lang="en-US" dirty="0" err="1"/>
              <a:t>img</a:t>
            </a:r>
            <a:r>
              <a:rPr lang="en-US" dirty="0"/>
              <a:t>&gt; tag.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source file (</a:t>
            </a:r>
            <a:r>
              <a:rPr lang="en-US" dirty="0" err="1"/>
              <a:t>src</a:t>
            </a:r>
            <a:r>
              <a:rPr lang="en-US" dirty="0"/>
              <a:t>), alternative text (alt), width, and height are provided as attributes: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="w3schools.jpg" alt="W3Schools.com" width="104" height="142"&gt;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184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3</cp:revision>
  <dcterms:created xsi:type="dcterms:W3CDTF">2021-06-29T06:50:42Z</dcterms:created>
  <dcterms:modified xsi:type="dcterms:W3CDTF">2021-06-29T07:15:52Z</dcterms:modified>
</cp:coreProperties>
</file>