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65" r:id="rId2"/>
    <p:sldId id="263" r:id="rId3"/>
    <p:sldId id="266" r:id="rId4"/>
    <p:sldId id="269" r:id="rId5"/>
    <p:sldId id="271" r:id="rId6"/>
    <p:sldId id="270" r:id="rId7"/>
    <p:sldId id="272" r:id="rId8"/>
    <p:sldId id="274" r:id="rId9"/>
    <p:sldId id="275" r:id="rId10"/>
    <p:sldId id="273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F2660061-179A-47E0-86E3-D8374BC4401E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55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2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759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525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64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059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924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918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47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5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42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1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03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60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2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78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4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660061-179A-47E0-86E3-D8374BC4401E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7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4411-E1E7-4E66-B4B1-16C45138F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567" y="1947295"/>
            <a:ext cx="5308866" cy="762492"/>
          </a:xfrm>
        </p:spPr>
        <p:txBody>
          <a:bodyPr/>
          <a:lstStyle/>
          <a:p>
            <a:r>
              <a:rPr lang="en-IN" dirty="0" err="1"/>
              <a:t>ConnectBud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6F880-4ABC-4007-9329-B783605B0D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800" u="sng" dirty="0"/>
              <a:t>Python</a:t>
            </a:r>
          </a:p>
          <a:p>
            <a:r>
              <a:rPr lang="en-IN" sz="2800" b="1" dirty="0"/>
              <a:t>Class 7</a:t>
            </a:r>
          </a:p>
          <a:p>
            <a:r>
              <a:rPr lang="en-IN" sz="2800" dirty="0"/>
              <a:t>By: Rahul Joshi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9755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B321-0A44-461E-9569-CA288060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Task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A160DC-3739-494E-9E7B-2A23B505D2EA}"/>
              </a:ext>
            </a:extLst>
          </p:cNvPr>
          <p:cNvSpPr txBox="1"/>
          <p:nvPr/>
        </p:nvSpPr>
        <p:spPr>
          <a:xfrm>
            <a:off x="3779912" y="2492896"/>
            <a:ext cx="23042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5 * 1 = 5</a:t>
            </a:r>
          </a:p>
          <a:p>
            <a:r>
              <a:rPr lang="en-IN" dirty="0"/>
              <a:t>5 * 2 = 10</a:t>
            </a:r>
          </a:p>
          <a:p>
            <a:r>
              <a:rPr lang="en-IN" dirty="0"/>
              <a:t>.</a:t>
            </a:r>
          </a:p>
          <a:p>
            <a:r>
              <a:rPr lang="en-IN" dirty="0"/>
              <a:t>.</a:t>
            </a:r>
          </a:p>
          <a:p>
            <a:r>
              <a:rPr lang="en-IN" dirty="0"/>
              <a:t>.</a:t>
            </a:r>
          </a:p>
          <a:p>
            <a:r>
              <a:rPr lang="en-IN" dirty="0"/>
              <a:t>.</a:t>
            </a:r>
          </a:p>
          <a:p>
            <a:r>
              <a:rPr lang="en-IN" dirty="0"/>
              <a:t>5 * 10 = 50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3F65D1-D8A1-4523-BB6A-BD51ADD9E075}"/>
              </a:ext>
            </a:extLst>
          </p:cNvPr>
          <p:cNvSpPr txBox="1"/>
          <p:nvPr/>
        </p:nvSpPr>
        <p:spPr>
          <a:xfrm>
            <a:off x="2843808" y="508518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Print out all the multiples of 7 less than 231</a:t>
            </a:r>
          </a:p>
        </p:txBody>
      </p:sp>
    </p:spTree>
    <p:extLst>
      <p:ext uri="{BB962C8B-B14F-4D97-AF65-F5344CB8AC3E}">
        <p14:creationId xmlns:p14="http://schemas.microsoft.com/office/powerpoint/2010/main" val="1083086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319C-57FD-4654-911C-5155CE9B9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6EA55-4673-4922-9423-8936D0579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For any queries:</a:t>
            </a:r>
            <a:br>
              <a:rPr lang="en-IN" dirty="0"/>
            </a:br>
            <a:r>
              <a:rPr lang="en-IN" dirty="0"/>
              <a:t>Contact:</a:t>
            </a:r>
          </a:p>
          <a:p>
            <a:r>
              <a:rPr lang="en-IN" dirty="0"/>
              <a:t> Rahul Joshi</a:t>
            </a:r>
            <a:br>
              <a:rPr lang="en-IN" dirty="0"/>
            </a:br>
            <a:r>
              <a:rPr lang="en-IN" dirty="0"/>
              <a:t>rj26280218@gmail.com</a:t>
            </a:r>
          </a:p>
        </p:txBody>
      </p:sp>
    </p:spTree>
    <p:extLst>
      <p:ext uri="{BB962C8B-B14F-4D97-AF65-F5344CB8AC3E}">
        <p14:creationId xmlns:p14="http://schemas.microsoft.com/office/powerpoint/2010/main" val="383675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0F3884-DDA0-407F-AFB6-28D51EE44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88" t="8000" r="13776"/>
          <a:stretch/>
        </p:blipFill>
        <p:spPr>
          <a:xfrm>
            <a:off x="755576" y="732275"/>
            <a:ext cx="7632848" cy="539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0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085C-447A-4EB3-A14C-1289835B5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382" y="2420888"/>
            <a:ext cx="5308866" cy="834500"/>
          </a:xfrm>
        </p:spPr>
        <p:txBody>
          <a:bodyPr/>
          <a:lstStyle/>
          <a:p>
            <a:r>
              <a:rPr lang="en-IN" u="sng" dirty="0"/>
              <a:t>Class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C6EA9-97F8-4CBC-842C-A9A50896B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1934" y="3705875"/>
            <a:ext cx="5746410" cy="1811357"/>
          </a:xfrm>
        </p:spPr>
        <p:txBody>
          <a:bodyPr>
            <a:normAutofit/>
          </a:bodyPr>
          <a:lstStyle/>
          <a:p>
            <a:pPr algn="l"/>
            <a:br>
              <a:rPr lang="en-GB" b="1" dirty="0"/>
            </a:br>
            <a:r>
              <a:rPr lang="en-GB" b="1" i="0" dirty="0">
                <a:solidFill>
                  <a:srgbClr val="000000"/>
                </a:solidFill>
                <a:effectLst/>
                <a:latin typeface="Montserrat"/>
              </a:rPr>
              <a:t>Class 7: 	• Loops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6134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BE511-CC97-4FF4-B26B-978CEB476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Class 6 H.W.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AF2E6-2D57-46FF-AF3F-767F546BFC2C}"/>
              </a:ext>
            </a:extLst>
          </p:cNvPr>
          <p:cNvSpPr txBox="1"/>
          <p:nvPr/>
        </p:nvSpPr>
        <p:spPr>
          <a:xfrm>
            <a:off x="3131840" y="2538139"/>
            <a:ext cx="45763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num1=int(float(input("num1=")))</a:t>
            </a:r>
          </a:p>
          <a:p>
            <a:r>
              <a:rPr lang="en-IN" dirty="0"/>
              <a:t>num2=int(float(input("num2=")))</a:t>
            </a:r>
          </a:p>
          <a:p>
            <a:r>
              <a:rPr lang="en-IN" dirty="0"/>
              <a:t>operator=input("operator = ")</a:t>
            </a:r>
          </a:p>
          <a:p>
            <a:r>
              <a:rPr lang="en-IN" dirty="0"/>
              <a:t>if operator== "+":</a:t>
            </a:r>
          </a:p>
          <a:p>
            <a:r>
              <a:rPr lang="en-IN" dirty="0"/>
              <a:t>    print(num1+num2)</a:t>
            </a:r>
          </a:p>
          <a:p>
            <a:r>
              <a:rPr lang="en-IN" dirty="0" err="1"/>
              <a:t>elif</a:t>
            </a:r>
            <a:r>
              <a:rPr lang="en-IN" dirty="0"/>
              <a:t> operator=="-":</a:t>
            </a:r>
          </a:p>
          <a:p>
            <a:r>
              <a:rPr lang="en-IN" dirty="0"/>
              <a:t>    print(num2-nun1)</a:t>
            </a:r>
          </a:p>
          <a:p>
            <a:r>
              <a:rPr lang="en-IN" dirty="0" err="1"/>
              <a:t>elif</a:t>
            </a:r>
            <a:r>
              <a:rPr lang="en-IN" dirty="0"/>
              <a:t> operator== "*":</a:t>
            </a:r>
          </a:p>
          <a:p>
            <a:r>
              <a:rPr lang="en-IN" dirty="0"/>
              <a:t>    print(num1*num2)</a:t>
            </a:r>
          </a:p>
          <a:p>
            <a:r>
              <a:rPr lang="en-IN" dirty="0" err="1"/>
              <a:t>elif</a:t>
            </a:r>
            <a:r>
              <a:rPr lang="en-IN" dirty="0"/>
              <a:t> operator=="/":</a:t>
            </a:r>
          </a:p>
          <a:p>
            <a:r>
              <a:rPr lang="en-IN" dirty="0"/>
              <a:t>    print(num1/num2)</a:t>
            </a:r>
          </a:p>
          <a:p>
            <a:r>
              <a:rPr lang="en-IN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02461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1CD9-74EC-4845-B0D3-CB8855F13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Range function(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77A501-91A8-41E3-A7A8-0A20135C831D}"/>
              </a:ext>
            </a:extLst>
          </p:cNvPr>
          <p:cNvSpPr txBox="1"/>
          <p:nvPr/>
        </p:nvSpPr>
        <p:spPr>
          <a:xfrm>
            <a:off x="1331640" y="2708920"/>
            <a:ext cx="65527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range(10) =&gt; (0,10) =&gt; [0,1,2,3,4,5,6,7,8,9]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Range(5,10) =&gt; (5,10) =&gt;[5,6,7,8,9]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Range (5,15,2) =&gt;[5,7,9,11,13]</a:t>
            </a:r>
          </a:p>
        </p:txBody>
      </p:sp>
    </p:spTree>
    <p:extLst>
      <p:ext uri="{BB962C8B-B14F-4D97-AF65-F5344CB8AC3E}">
        <p14:creationId xmlns:p14="http://schemas.microsoft.com/office/powerpoint/2010/main" val="88300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E830-71AA-40A7-9370-5A78232B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F9AE35-5D43-480E-A661-05B0128195CB}"/>
              </a:ext>
            </a:extLst>
          </p:cNvPr>
          <p:cNvSpPr txBox="1"/>
          <p:nvPr/>
        </p:nvSpPr>
        <p:spPr>
          <a:xfrm>
            <a:off x="1259632" y="2852936"/>
            <a:ext cx="6336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Syntax:</a:t>
            </a:r>
          </a:p>
          <a:p>
            <a:r>
              <a:rPr lang="en-IN" dirty="0"/>
              <a:t>	</a:t>
            </a:r>
            <a:r>
              <a:rPr lang="en-IN" b="1" dirty="0"/>
              <a:t>for (container) in (list):</a:t>
            </a:r>
          </a:p>
          <a:p>
            <a:r>
              <a:rPr lang="en-IN" b="1" dirty="0"/>
              <a:t>		(task)</a:t>
            </a:r>
          </a:p>
          <a:p>
            <a:endParaRPr lang="en-IN" dirty="0"/>
          </a:p>
          <a:p>
            <a:r>
              <a:rPr lang="en-IN" dirty="0" err="1"/>
              <a:t>Explaination</a:t>
            </a:r>
            <a:r>
              <a:rPr lang="en-IN" dirty="0"/>
              <a:t>:</a:t>
            </a:r>
          </a:p>
          <a:p>
            <a:r>
              <a:rPr lang="en-IN" dirty="0"/>
              <a:t>	take every value in the list , </a:t>
            </a:r>
          </a:p>
          <a:p>
            <a:r>
              <a:rPr lang="en-IN" dirty="0"/>
              <a:t>	store that value in the container,</a:t>
            </a:r>
          </a:p>
          <a:p>
            <a:r>
              <a:rPr lang="en-IN" dirty="0"/>
              <a:t>	perform the task for every new value of a container.</a:t>
            </a:r>
          </a:p>
        </p:txBody>
      </p:sp>
    </p:spTree>
    <p:extLst>
      <p:ext uri="{BB962C8B-B14F-4D97-AF65-F5344CB8AC3E}">
        <p14:creationId xmlns:p14="http://schemas.microsoft.com/office/powerpoint/2010/main" val="152292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889A7-7F2B-4A5A-92DF-140B58755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C5A423-ED7F-4D49-BB00-CC10A4DD314D}"/>
              </a:ext>
            </a:extLst>
          </p:cNvPr>
          <p:cNvSpPr txBox="1"/>
          <p:nvPr/>
        </p:nvSpPr>
        <p:spPr>
          <a:xfrm>
            <a:off x="2288198" y="2828836"/>
            <a:ext cx="4576396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a=["arav",11,['</a:t>
            </a:r>
            <a:r>
              <a:rPr lang="en-IN" dirty="0" err="1"/>
              <a:t>a','r','a','v</a:t>
            </a:r>
            <a:r>
              <a:rPr lang="en-IN" dirty="0"/>
              <a:t>'],"hello"]</a:t>
            </a:r>
          </a:p>
          <a:p>
            <a:r>
              <a:rPr lang="en-IN" dirty="0"/>
              <a:t>for c1 in a:</a:t>
            </a:r>
          </a:p>
          <a:p>
            <a:r>
              <a:rPr lang="en-IN" dirty="0"/>
              <a:t>    print(c1)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658CB4-4D69-4C16-9771-12FBCB119CDF}"/>
              </a:ext>
            </a:extLst>
          </p:cNvPr>
          <p:cNvSpPr txBox="1"/>
          <p:nvPr/>
        </p:nvSpPr>
        <p:spPr>
          <a:xfrm>
            <a:off x="2274397" y="4509120"/>
            <a:ext cx="4576396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for c1 in range(10):</a:t>
            </a:r>
          </a:p>
          <a:p>
            <a:r>
              <a:rPr lang="en-IN" dirty="0"/>
              <a:t>    print(c1)</a:t>
            </a:r>
          </a:p>
        </p:txBody>
      </p:sp>
    </p:spTree>
    <p:extLst>
      <p:ext uri="{BB962C8B-B14F-4D97-AF65-F5344CB8AC3E}">
        <p14:creationId xmlns:p14="http://schemas.microsoft.com/office/powerpoint/2010/main" val="1157566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D9CD4-0B7D-48FD-9063-54767F34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While 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F53FC5-718A-4C92-AC22-5F4D466E8523}"/>
              </a:ext>
            </a:extLst>
          </p:cNvPr>
          <p:cNvSpPr txBox="1"/>
          <p:nvPr/>
        </p:nvSpPr>
        <p:spPr>
          <a:xfrm>
            <a:off x="1259632" y="2780928"/>
            <a:ext cx="6480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Syntax:</a:t>
            </a:r>
          </a:p>
          <a:p>
            <a:r>
              <a:rPr lang="en-IN" dirty="0"/>
              <a:t>	</a:t>
            </a:r>
            <a:r>
              <a:rPr lang="en-IN" b="1" dirty="0"/>
              <a:t>while (</a:t>
            </a:r>
            <a:r>
              <a:rPr lang="en-IN" b="1" dirty="0" err="1"/>
              <a:t>comparision</a:t>
            </a:r>
            <a:r>
              <a:rPr lang="en-IN" b="1" dirty="0"/>
              <a:t>):</a:t>
            </a:r>
          </a:p>
          <a:p>
            <a:r>
              <a:rPr lang="en-IN" b="1" dirty="0"/>
              <a:t>		task</a:t>
            </a:r>
          </a:p>
          <a:p>
            <a:endParaRPr lang="en-IN" b="1" dirty="0"/>
          </a:p>
          <a:p>
            <a:endParaRPr lang="en-IN" dirty="0"/>
          </a:p>
          <a:p>
            <a:r>
              <a:rPr lang="en-IN" dirty="0"/>
              <a:t>1. Check if the </a:t>
            </a:r>
            <a:r>
              <a:rPr lang="en-IN" dirty="0" err="1"/>
              <a:t>comparision</a:t>
            </a:r>
            <a:r>
              <a:rPr lang="en-IN" dirty="0"/>
              <a:t> returns true.</a:t>
            </a:r>
          </a:p>
          <a:p>
            <a:r>
              <a:rPr lang="en-IN" dirty="0"/>
              <a:t>2. If it returns true then perform the task.</a:t>
            </a:r>
          </a:p>
          <a:p>
            <a:r>
              <a:rPr lang="en-IN" dirty="0"/>
              <a:t>3. If it returns false then stop the loop.</a:t>
            </a:r>
          </a:p>
        </p:txBody>
      </p:sp>
    </p:spTree>
    <p:extLst>
      <p:ext uri="{BB962C8B-B14F-4D97-AF65-F5344CB8AC3E}">
        <p14:creationId xmlns:p14="http://schemas.microsoft.com/office/powerpoint/2010/main" val="3145228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F848-4300-4F17-AC53-9B6D3132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15CFF-713B-4A9B-ADE4-385A0AF90064}"/>
              </a:ext>
            </a:extLst>
          </p:cNvPr>
          <p:cNvSpPr txBox="1"/>
          <p:nvPr/>
        </p:nvSpPr>
        <p:spPr>
          <a:xfrm>
            <a:off x="2288198" y="2828836"/>
            <a:ext cx="45763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c1=20</a:t>
            </a:r>
          </a:p>
          <a:p>
            <a:r>
              <a:rPr lang="en-IN" dirty="0"/>
              <a:t>while c1&gt;0:</a:t>
            </a:r>
          </a:p>
          <a:p>
            <a:r>
              <a:rPr lang="en-IN" dirty="0"/>
              <a:t>    print(c1)</a:t>
            </a:r>
          </a:p>
          <a:p>
            <a:r>
              <a:rPr lang="en-IN" dirty="0"/>
              <a:t>    c1-=2</a:t>
            </a:r>
          </a:p>
        </p:txBody>
      </p:sp>
    </p:spTree>
    <p:extLst>
      <p:ext uri="{BB962C8B-B14F-4D97-AF65-F5344CB8AC3E}">
        <p14:creationId xmlns:p14="http://schemas.microsoft.com/office/powerpoint/2010/main" val="1359223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1384</TotalTime>
  <Words>316</Words>
  <Application>Microsoft Office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Garamond</vt:lpstr>
      <vt:lpstr>Montserrat</vt:lpstr>
      <vt:lpstr>Organic</vt:lpstr>
      <vt:lpstr>ConnectBud</vt:lpstr>
      <vt:lpstr>PowerPoint Presentation</vt:lpstr>
      <vt:lpstr>Class Overview</vt:lpstr>
      <vt:lpstr>Class 6 H.W.</vt:lpstr>
      <vt:lpstr>Range function( )</vt:lpstr>
      <vt:lpstr>For loop</vt:lpstr>
      <vt:lpstr>Example</vt:lpstr>
      <vt:lpstr>While loop</vt:lpstr>
      <vt:lpstr>Example</vt:lpstr>
      <vt:lpstr>Task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Rahul Joshi</cp:lastModifiedBy>
  <cp:revision>54</cp:revision>
  <dcterms:created xsi:type="dcterms:W3CDTF">2021-06-29T06:50:42Z</dcterms:created>
  <dcterms:modified xsi:type="dcterms:W3CDTF">2021-08-05T15:01:07Z</dcterms:modified>
</cp:coreProperties>
</file>