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65" r:id="rId2"/>
    <p:sldId id="263" r:id="rId3"/>
    <p:sldId id="273" r:id="rId4"/>
    <p:sldId id="275" r:id="rId5"/>
    <p:sldId id="266" r:id="rId6"/>
    <p:sldId id="276" r:id="rId7"/>
    <p:sldId id="274" r:id="rId8"/>
    <p:sldId id="277" r:id="rId9"/>
    <p:sldId id="278" r:id="rId10"/>
    <p:sldId id="279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F2660061-179A-47E0-86E3-D8374BC4401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55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2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759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525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64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059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924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918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47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5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42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1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03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60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2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78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4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660061-179A-47E0-86E3-D8374BC4401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7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4411-E1E7-4E66-B4B1-16C45138F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567" y="1947295"/>
            <a:ext cx="5308866" cy="762492"/>
          </a:xfrm>
        </p:spPr>
        <p:txBody>
          <a:bodyPr/>
          <a:lstStyle/>
          <a:p>
            <a:r>
              <a:rPr lang="en-IN" dirty="0" err="1"/>
              <a:t>ConnectBud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6F880-4ABC-4007-9329-B783605B0D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800" u="sng" dirty="0"/>
              <a:t>Python</a:t>
            </a:r>
          </a:p>
          <a:p>
            <a:r>
              <a:rPr lang="en-IN" sz="2800" b="1" dirty="0"/>
              <a:t>Class 8</a:t>
            </a:r>
          </a:p>
          <a:p>
            <a:r>
              <a:rPr lang="en-IN" sz="2800" dirty="0"/>
              <a:t>By: Rahul Joshi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9755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76C8-B895-4DF5-9617-B30805E95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1E39BB-3088-46A5-827B-28B5F4316C35}"/>
              </a:ext>
            </a:extLst>
          </p:cNvPr>
          <p:cNvSpPr txBox="1"/>
          <p:nvPr/>
        </p:nvSpPr>
        <p:spPr>
          <a:xfrm>
            <a:off x="1547664" y="2564904"/>
            <a:ext cx="6120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Write a code, with comments as well, to calculate the factorial of a number.</a:t>
            </a:r>
          </a:p>
          <a:p>
            <a:endParaRPr lang="en-IN" dirty="0"/>
          </a:p>
          <a:p>
            <a:r>
              <a:rPr lang="en-IN" dirty="0" err="1"/>
              <a:t>Eg.</a:t>
            </a:r>
            <a:r>
              <a:rPr lang="en-IN" dirty="0"/>
              <a:t> 8! = 8*7*6*5*4*3*2*1=?</a:t>
            </a:r>
          </a:p>
          <a:p>
            <a:r>
              <a:rPr lang="en-IN" dirty="0"/>
              <a:t>.</a:t>
            </a:r>
          </a:p>
          <a:p>
            <a:r>
              <a:rPr lang="en-IN" dirty="0"/>
              <a:t>Also find if the factorial is even </a:t>
            </a:r>
          </a:p>
          <a:p>
            <a:r>
              <a:rPr lang="en-IN" dirty="0"/>
              <a:t>And divisible by 2,3,5,7 or 9?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0624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319C-57FD-4654-911C-5155CE9B9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6EA55-4673-4922-9423-8936D0579B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For any queries:</a:t>
            </a:r>
            <a:br>
              <a:rPr lang="en-IN" dirty="0"/>
            </a:br>
            <a:r>
              <a:rPr lang="en-IN" dirty="0"/>
              <a:t>Contact:</a:t>
            </a:r>
          </a:p>
          <a:p>
            <a:r>
              <a:rPr lang="en-IN" dirty="0"/>
              <a:t> Rahul Joshi</a:t>
            </a:r>
            <a:br>
              <a:rPr lang="en-IN" dirty="0"/>
            </a:br>
            <a:r>
              <a:rPr lang="en-IN" dirty="0"/>
              <a:t>rj26280218@gmail.com</a:t>
            </a:r>
          </a:p>
        </p:txBody>
      </p:sp>
    </p:spTree>
    <p:extLst>
      <p:ext uri="{BB962C8B-B14F-4D97-AF65-F5344CB8AC3E}">
        <p14:creationId xmlns:p14="http://schemas.microsoft.com/office/powerpoint/2010/main" val="383675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0F3884-DDA0-407F-AFB6-28D51EE44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88" t="8000" r="13776"/>
          <a:stretch/>
        </p:blipFill>
        <p:spPr>
          <a:xfrm>
            <a:off x="755576" y="732275"/>
            <a:ext cx="7632848" cy="539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0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7B321-0A44-461E-9569-CA288060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Task (class 7)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A160DC-3739-494E-9E7B-2A23B505D2EA}"/>
              </a:ext>
            </a:extLst>
          </p:cNvPr>
          <p:cNvSpPr txBox="1"/>
          <p:nvPr/>
        </p:nvSpPr>
        <p:spPr>
          <a:xfrm>
            <a:off x="3779912" y="2492896"/>
            <a:ext cx="23042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5 * 1 = 5</a:t>
            </a:r>
          </a:p>
          <a:p>
            <a:r>
              <a:rPr lang="en-IN" dirty="0"/>
              <a:t>5 * 2 = 10</a:t>
            </a:r>
          </a:p>
          <a:p>
            <a:r>
              <a:rPr lang="en-IN" dirty="0"/>
              <a:t>.</a:t>
            </a:r>
          </a:p>
          <a:p>
            <a:r>
              <a:rPr lang="en-IN" dirty="0"/>
              <a:t>.</a:t>
            </a:r>
          </a:p>
          <a:p>
            <a:r>
              <a:rPr lang="en-IN" dirty="0"/>
              <a:t>.</a:t>
            </a:r>
          </a:p>
          <a:p>
            <a:r>
              <a:rPr lang="en-IN" dirty="0"/>
              <a:t>.</a:t>
            </a:r>
          </a:p>
          <a:p>
            <a:r>
              <a:rPr lang="en-IN" dirty="0"/>
              <a:t>5 * 10 = 50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3F65D1-D8A1-4523-BB6A-BD51ADD9E075}"/>
              </a:ext>
            </a:extLst>
          </p:cNvPr>
          <p:cNvSpPr txBox="1"/>
          <p:nvPr/>
        </p:nvSpPr>
        <p:spPr>
          <a:xfrm>
            <a:off x="2843808" y="508518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Print out all the multiples of 7 less than 231</a:t>
            </a:r>
          </a:p>
        </p:txBody>
      </p:sp>
    </p:spTree>
    <p:extLst>
      <p:ext uri="{BB962C8B-B14F-4D97-AF65-F5344CB8AC3E}">
        <p14:creationId xmlns:p14="http://schemas.microsoft.com/office/powerpoint/2010/main" val="1083086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CC2FE-F3E0-4333-864F-EEF1B52F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42459-D625-425F-8DDD-86DDE1C20FB6}"/>
              </a:ext>
            </a:extLst>
          </p:cNvPr>
          <p:cNvSpPr txBox="1"/>
          <p:nvPr/>
        </p:nvSpPr>
        <p:spPr>
          <a:xfrm>
            <a:off x="2288198" y="2690336"/>
            <a:ext cx="45763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var=int(input("please type the multiplication table you want to see"))</a:t>
            </a:r>
          </a:p>
          <a:p>
            <a:r>
              <a:rPr lang="en-IN" dirty="0"/>
              <a:t>                 #   7,71,7</a:t>
            </a:r>
          </a:p>
          <a:p>
            <a:r>
              <a:rPr lang="en-IN" dirty="0"/>
              <a:t>for </a:t>
            </a:r>
            <a:r>
              <a:rPr lang="en-IN" dirty="0" err="1"/>
              <a:t>arv</a:t>
            </a:r>
            <a:r>
              <a:rPr lang="en-IN" dirty="0"/>
              <a:t> in range(</a:t>
            </a:r>
            <a:r>
              <a:rPr lang="en-IN" dirty="0" err="1"/>
              <a:t>var,var</a:t>
            </a:r>
            <a:r>
              <a:rPr lang="en-IN" dirty="0"/>
              <a:t>*10+1,var):</a:t>
            </a:r>
          </a:p>
          <a:p>
            <a:r>
              <a:rPr lang="en-IN" dirty="0"/>
              <a:t>  print(</a:t>
            </a:r>
            <a:r>
              <a:rPr lang="en-IN" dirty="0" err="1"/>
              <a:t>arv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963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085C-447A-4EB3-A14C-1289835B5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382" y="2420888"/>
            <a:ext cx="5308866" cy="834500"/>
          </a:xfrm>
        </p:spPr>
        <p:txBody>
          <a:bodyPr/>
          <a:lstStyle/>
          <a:p>
            <a:r>
              <a:rPr lang="en-IN" u="sng" dirty="0"/>
              <a:t>Class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C6EA9-97F8-4CBC-842C-A9A50896B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1934" y="3705875"/>
            <a:ext cx="5746410" cy="1811357"/>
          </a:xfrm>
        </p:spPr>
        <p:txBody>
          <a:bodyPr>
            <a:normAutofit/>
          </a:bodyPr>
          <a:lstStyle/>
          <a:p>
            <a:pPr algn="l"/>
            <a:br>
              <a:rPr lang="en-GB" b="1" dirty="0"/>
            </a:br>
            <a:r>
              <a:rPr lang="en-GB" b="1" i="0" dirty="0">
                <a:solidFill>
                  <a:srgbClr val="000000"/>
                </a:solidFill>
                <a:effectLst/>
                <a:latin typeface="Montserrat"/>
              </a:rPr>
              <a:t>Class 8: 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Montserrat"/>
              </a:rPr>
              <a:t>Implementation and Questions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Montserrat"/>
              </a:rPr>
              <a:t>Comments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6134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B21B-EC90-416C-85FB-336D441A3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30715F-648C-4E87-85D6-26122DD682E1}"/>
              </a:ext>
            </a:extLst>
          </p:cNvPr>
          <p:cNvSpPr txBox="1"/>
          <p:nvPr/>
        </p:nvSpPr>
        <p:spPr>
          <a:xfrm>
            <a:off x="1176865" y="2780928"/>
            <a:ext cx="6635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Single line comment = starts with</a:t>
            </a:r>
            <a:r>
              <a:rPr lang="en-IN" sz="2400" b="1" dirty="0"/>
              <a:t># 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Multiline comment = starts and ends with ‘’’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2952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C6CBF-264D-4AB1-AFF3-18F7E4CF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Q. Find if the given number is even or odd.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2CCF2E-7E81-4319-907A-9767F273F614}"/>
              </a:ext>
            </a:extLst>
          </p:cNvPr>
          <p:cNvSpPr txBox="1"/>
          <p:nvPr/>
        </p:nvSpPr>
        <p:spPr>
          <a:xfrm>
            <a:off x="1043608" y="2636912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8%2 =0</a:t>
            </a:r>
          </a:p>
          <a:p>
            <a:r>
              <a:rPr lang="en-IN" dirty="0"/>
              <a:t>7%2=1</a:t>
            </a:r>
          </a:p>
          <a:p>
            <a:r>
              <a:rPr lang="en-IN" dirty="0"/>
              <a:t>50%2=0</a:t>
            </a:r>
          </a:p>
          <a:p>
            <a:r>
              <a:rPr lang="en-IN" dirty="0"/>
              <a:t>25%2=1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278024-BC9F-4C2D-91AA-77AEF2904A0D}"/>
              </a:ext>
            </a:extLst>
          </p:cNvPr>
          <p:cNvSpPr txBox="1"/>
          <p:nvPr/>
        </p:nvSpPr>
        <p:spPr>
          <a:xfrm>
            <a:off x="3275856" y="2996952"/>
            <a:ext cx="45763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num</a:t>
            </a:r>
            <a:r>
              <a:rPr lang="en-IN" dirty="0"/>
              <a:t>=int(input("Enter the number to check if its </a:t>
            </a:r>
            <a:r>
              <a:rPr lang="en-IN" dirty="0" err="1"/>
              <a:t>evenor</a:t>
            </a:r>
            <a:r>
              <a:rPr lang="en-IN" dirty="0"/>
              <a:t> odd : "))</a:t>
            </a:r>
          </a:p>
          <a:p>
            <a:r>
              <a:rPr lang="en-IN" dirty="0"/>
              <a:t># %(modulus)is used for finding out the remainder</a:t>
            </a:r>
          </a:p>
          <a:p>
            <a:r>
              <a:rPr lang="en-IN" dirty="0"/>
              <a:t>if(num%2==0):</a:t>
            </a:r>
          </a:p>
          <a:p>
            <a:r>
              <a:rPr lang="en-IN" dirty="0"/>
              <a:t>    print("Even")</a:t>
            </a:r>
          </a:p>
          <a:p>
            <a:r>
              <a:rPr lang="en-IN" dirty="0"/>
              <a:t>else:</a:t>
            </a:r>
          </a:p>
          <a:p>
            <a:r>
              <a:rPr lang="en-IN" dirty="0"/>
              <a:t>    print("Odd")</a:t>
            </a:r>
          </a:p>
        </p:txBody>
      </p:sp>
    </p:spTree>
    <p:extLst>
      <p:ext uri="{BB962C8B-B14F-4D97-AF65-F5344CB8AC3E}">
        <p14:creationId xmlns:p14="http://schemas.microsoft.com/office/powerpoint/2010/main" val="1218703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3F6D-4624-41EB-97C5-2E153D96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What is the remainder of a number when divided by another number.</a:t>
            </a:r>
          </a:p>
        </p:txBody>
      </p:sp>
    </p:spTree>
    <p:extLst>
      <p:ext uri="{BB962C8B-B14F-4D97-AF65-F5344CB8AC3E}">
        <p14:creationId xmlns:p14="http://schemas.microsoft.com/office/powerpoint/2010/main" val="232372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2787-87FA-4725-AA02-924B2198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Greater of the two number.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42F05-F454-4023-81D9-699A91ED8429}"/>
              </a:ext>
            </a:extLst>
          </p:cNvPr>
          <p:cNvSpPr txBox="1"/>
          <p:nvPr/>
        </p:nvSpPr>
        <p:spPr>
          <a:xfrm>
            <a:off x="2627784" y="2420888"/>
            <a:ext cx="457639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num1=int(input("number 1: "))</a:t>
            </a:r>
          </a:p>
          <a:p>
            <a:r>
              <a:rPr lang="en-IN" dirty="0"/>
              <a:t>num2=int(input("number 2: "))</a:t>
            </a:r>
          </a:p>
          <a:p>
            <a:endParaRPr lang="en-IN" dirty="0"/>
          </a:p>
          <a:p>
            <a:r>
              <a:rPr lang="en-IN" dirty="0"/>
              <a:t>#&gt;</a:t>
            </a:r>
          </a:p>
          <a:p>
            <a:r>
              <a:rPr lang="en-IN" dirty="0"/>
              <a:t>#&lt;</a:t>
            </a:r>
          </a:p>
          <a:p>
            <a:r>
              <a:rPr lang="en-IN" dirty="0"/>
              <a:t>#else</a:t>
            </a:r>
          </a:p>
          <a:p>
            <a:endParaRPr lang="en-IN" dirty="0"/>
          </a:p>
          <a:p>
            <a:r>
              <a:rPr lang="en-IN" dirty="0"/>
              <a:t>if num1&gt;num2:</a:t>
            </a:r>
          </a:p>
          <a:p>
            <a:r>
              <a:rPr lang="en-IN" dirty="0"/>
              <a:t>    print(num1," is greater than ",num2)</a:t>
            </a:r>
          </a:p>
          <a:p>
            <a:r>
              <a:rPr lang="en-IN" dirty="0" err="1"/>
              <a:t>elif</a:t>
            </a:r>
            <a:r>
              <a:rPr lang="en-IN" dirty="0"/>
              <a:t> num1&lt;num2:</a:t>
            </a:r>
          </a:p>
          <a:p>
            <a:r>
              <a:rPr lang="en-IN" dirty="0"/>
              <a:t>    print(num2," is greater than ",num1)</a:t>
            </a:r>
          </a:p>
          <a:p>
            <a:r>
              <a:rPr lang="en-IN" dirty="0"/>
              <a:t>else:</a:t>
            </a:r>
          </a:p>
          <a:p>
            <a:r>
              <a:rPr lang="en-IN" dirty="0"/>
              <a:t>    print(num1," is equal to ",num2)</a:t>
            </a:r>
          </a:p>
        </p:txBody>
      </p:sp>
    </p:spTree>
    <p:extLst>
      <p:ext uri="{BB962C8B-B14F-4D97-AF65-F5344CB8AC3E}">
        <p14:creationId xmlns:p14="http://schemas.microsoft.com/office/powerpoint/2010/main" val="1507605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1452</TotalTime>
  <Words>318</Words>
  <Application>Microsoft Office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Garamond</vt:lpstr>
      <vt:lpstr>Montserrat</vt:lpstr>
      <vt:lpstr>Organic</vt:lpstr>
      <vt:lpstr>ConnectBud</vt:lpstr>
      <vt:lpstr>PowerPoint Presentation</vt:lpstr>
      <vt:lpstr>Task (class 7)</vt:lpstr>
      <vt:lpstr>Solution</vt:lpstr>
      <vt:lpstr>Class Overview</vt:lpstr>
      <vt:lpstr>Comments</vt:lpstr>
      <vt:lpstr>Q. Find if the given number is even or odd.</vt:lpstr>
      <vt:lpstr>What is the remainder of a number when divided by another number.</vt:lpstr>
      <vt:lpstr>Greater of the two number.</vt:lpstr>
      <vt:lpstr>Task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Rahul Joshi</cp:lastModifiedBy>
  <cp:revision>60</cp:revision>
  <dcterms:created xsi:type="dcterms:W3CDTF">2021-06-29T06:50:42Z</dcterms:created>
  <dcterms:modified xsi:type="dcterms:W3CDTF">2021-08-10T15:06:36Z</dcterms:modified>
</cp:coreProperties>
</file>