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65" r:id="rId2"/>
    <p:sldId id="263" r:id="rId3"/>
    <p:sldId id="266" r:id="rId4"/>
    <p:sldId id="280" r:id="rId5"/>
    <p:sldId id="281" r:id="rId6"/>
    <p:sldId id="282" r:id="rId7"/>
    <p:sldId id="283" r:id="rId8"/>
    <p:sldId id="284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2660061-179A-47E0-86E3-D8374BC4401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5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2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5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2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5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2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7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2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8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660061-179A-47E0-86E3-D8374BC4401E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4411-E1E7-4E66-B4B1-16C45138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67" y="1947295"/>
            <a:ext cx="5308866" cy="762492"/>
          </a:xfrm>
        </p:spPr>
        <p:txBody>
          <a:bodyPr/>
          <a:lstStyle/>
          <a:p>
            <a:r>
              <a:rPr lang="en-IN" dirty="0" err="1"/>
              <a:t>ConnectBud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F880-4ABC-4007-9329-B783605B0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u="sng" dirty="0"/>
              <a:t>Python</a:t>
            </a:r>
          </a:p>
          <a:p>
            <a:r>
              <a:rPr lang="en-IN" sz="2800" b="1" dirty="0"/>
              <a:t>Class 9</a:t>
            </a:r>
          </a:p>
          <a:p>
            <a:r>
              <a:rPr lang="en-IN" sz="2800" dirty="0"/>
              <a:t>By: Rahul 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5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F3884-DDA0-407F-AFB6-28D51EE44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8" t="8000" r="13776"/>
          <a:stretch/>
        </p:blipFill>
        <p:spPr>
          <a:xfrm>
            <a:off x="755576" y="732275"/>
            <a:ext cx="7632848" cy="53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085C-447A-4EB3-A14C-1289835B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382" y="2420888"/>
            <a:ext cx="5308866" cy="834500"/>
          </a:xfrm>
        </p:spPr>
        <p:txBody>
          <a:bodyPr/>
          <a:lstStyle/>
          <a:p>
            <a:r>
              <a:rPr lang="en-IN" u="sng" dirty="0"/>
              <a:t>Class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6EA9-97F8-4CBC-842C-A9A50896B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4" y="3705875"/>
            <a:ext cx="5746410" cy="1811357"/>
          </a:xfrm>
        </p:spPr>
        <p:txBody>
          <a:bodyPr>
            <a:normAutofit/>
          </a:bodyPr>
          <a:lstStyle/>
          <a:p>
            <a:pPr algn="l"/>
            <a:br>
              <a:rPr lang="en-GB" b="1" dirty="0"/>
            </a:br>
            <a:r>
              <a:rPr lang="en-GB" b="1" i="0" dirty="0">
                <a:solidFill>
                  <a:srgbClr val="000000"/>
                </a:solidFill>
                <a:effectLst/>
                <a:latin typeface="Montserrat"/>
              </a:rPr>
              <a:t>Class 9: 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Montserrat"/>
              </a:rPr>
              <a:t>Functions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613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6A1B-9D03-4163-BBBC-05D3FDBB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Syntax for creating the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59B31-33F9-48EC-A1D3-FE1502463042}"/>
              </a:ext>
            </a:extLst>
          </p:cNvPr>
          <p:cNvSpPr txBox="1"/>
          <p:nvPr/>
        </p:nvSpPr>
        <p:spPr>
          <a:xfrm>
            <a:off x="1259632" y="270892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def </a:t>
            </a:r>
            <a:r>
              <a:rPr lang="en-IN" dirty="0" err="1"/>
              <a:t>function_name</a:t>
            </a:r>
            <a:r>
              <a:rPr lang="en-IN" dirty="0"/>
              <a:t>(arguments):</a:t>
            </a:r>
          </a:p>
          <a:p>
            <a:r>
              <a:rPr lang="en-IN" dirty="0"/>
              <a:t>	Task </a:t>
            </a:r>
          </a:p>
        </p:txBody>
      </p:sp>
    </p:spTree>
    <p:extLst>
      <p:ext uri="{BB962C8B-B14F-4D97-AF65-F5344CB8AC3E}">
        <p14:creationId xmlns:p14="http://schemas.microsoft.com/office/powerpoint/2010/main" val="238170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206D-B038-4C4D-B12A-9D4E3ECD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Rules for naming the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110A2-F6B7-42C5-9CC2-D79159349012}"/>
              </a:ext>
            </a:extLst>
          </p:cNvPr>
          <p:cNvSpPr txBox="1"/>
          <p:nvPr/>
        </p:nvSpPr>
        <p:spPr>
          <a:xfrm>
            <a:off x="1331640" y="2852936"/>
            <a:ext cx="6552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Don’t start  with the integer value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_ this is the special symbol used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We can use number s after characters.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It is case Sensitive.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No special character is allowed except ‘_’.</a:t>
            </a:r>
          </a:p>
        </p:txBody>
      </p:sp>
    </p:spTree>
    <p:extLst>
      <p:ext uri="{BB962C8B-B14F-4D97-AF65-F5344CB8AC3E}">
        <p14:creationId xmlns:p14="http://schemas.microsoft.com/office/powerpoint/2010/main" val="15559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3405-641B-45E2-8A31-54DABE3C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E80D5-8BCF-47E6-8550-457568A0A77F}"/>
              </a:ext>
            </a:extLst>
          </p:cNvPr>
          <p:cNvSpPr txBox="1"/>
          <p:nvPr/>
        </p:nvSpPr>
        <p:spPr>
          <a:xfrm>
            <a:off x="1115616" y="3212976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Num1=int(input())</a:t>
            </a:r>
          </a:p>
          <a:p>
            <a:r>
              <a:rPr lang="en-IN" dirty="0"/>
              <a:t>Num2=int(input())</a:t>
            </a:r>
          </a:p>
          <a:p>
            <a:r>
              <a:rPr lang="en-IN" dirty="0">
                <a:solidFill>
                  <a:srgbClr val="FF0000"/>
                </a:solidFill>
              </a:rPr>
              <a:t>Num3=num1+num2</a:t>
            </a:r>
          </a:p>
          <a:p>
            <a:r>
              <a:rPr lang="en-IN" dirty="0">
                <a:solidFill>
                  <a:srgbClr val="FF0000"/>
                </a:solidFill>
              </a:rPr>
              <a:t>Print(num3)	</a:t>
            </a:r>
          </a:p>
          <a:p>
            <a:r>
              <a:rPr lang="en-IN" dirty="0"/>
              <a:t>Num3=int(input()</a:t>
            </a:r>
          </a:p>
          <a:p>
            <a:r>
              <a:rPr lang="en-IN" dirty="0"/>
              <a:t>Num4=num1+num3</a:t>
            </a:r>
          </a:p>
          <a:p>
            <a:r>
              <a:rPr lang="en-IN" dirty="0"/>
              <a:t>Print(num4)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A04C7-5B48-4225-946B-CEE5C4A13165}"/>
              </a:ext>
            </a:extLst>
          </p:cNvPr>
          <p:cNvSpPr txBox="1"/>
          <p:nvPr/>
        </p:nvSpPr>
        <p:spPr>
          <a:xfrm>
            <a:off x="3635896" y="2645822"/>
            <a:ext cx="273630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def add(</a:t>
            </a:r>
            <a:r>
              <a:rPr lang="en-IN" dirty="0" err="1"/>
              <a:t>a,b</a:t>
            </a:r>
            <a:r>
              <a:rPr lang="en-IN" dirty="0"/>
              <a:t>):</a:t>
            </a:r>
          </a:p>
          <a:p>
            <a:r>
              <a:rPr lang="en-IN" dirty="0"/>
              <a:t>	print(</a:t>
            </a:r>
            <a:r>
              <a:rPr lang="en-IN" dirty="0" err="1"/>
              <a:t>a+b</a:t>
            </a:r>
            <a:r>
              <a:rPr lang="en-IN" dirty="0"/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10845-CD63-406B-A6CA-22B7E3AA6178}"/>
              </a:ext>
            </a:extLst>
          </p:cNvPr>
          <p:cNvSpPr txBox="1"/>
          <p:nvPr/>
        </p:nvSpPr>
        <p:spPr>
          <a:xfrm>
            <a:off x="4572000" y="436510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add(num1,num2)</a:t>
            </a:r>
          </a:p>
        </p:txBody>
      </p:sp>
    </p:spTree>
    <p:extLst>
      <p:ext uri="{BB962C8B-B14F-4D97-AF65-F5344CB8AC3E}">
        <p14:creationId xmlns:p14="http://schemas.microsoft.com/office/powerpoint/2010/main" val="357244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A566-FBA9-4898-A8B3-E05C0A27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/>
              <a:t>Q.Define</a:t>
            </a:r>
            <a:r>
              <a:rPr lang="en-IN" b="1" dirty="0"/>
              <a:t> a function to calculate the factorial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C925E-5181-4EF5-8F2F-C6724F4993EC}"/>
              </a:ext>
            </a:extLst>
          </p:cNvPr>
          <p:cNvSpPr txBox="1"/>
          <p:nvPr/>
        </p:nvSpPr>
        <p:spPr>
          <a:xfrm>
            <a:off x="2771800" y="2996952"/>
            <a:ext cx="45763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def function (d):</a:t>
            </a:r>
          </a:p>
          <a:p>
            <a:r>
              <a:rPr lang="en-IN" dirty="0"/>
              <a:t>    </a:t>
            </a:r>
            <a:r>
              <a:rPr lang="en-IN" dirty="0" err="1"/>
              <a:t>ans</a:t>
            </a:r>
            <a:r>
              <a:rPr lang="en-IN" dirty="0"/>
              <a:t>=1</a:t>
            </a:r>
          </a:p>
          <a:p>
            <a:r>
              <a:rPr lang="en-IN" dirty="0"/>
              <a:t>    for </a:t>
            </a:r>
            <a:r>
              <a:rPr lang="en-IN" dirty="0" err="1"/>
              <a:t>i</a:t>
            </a:r>
            <a:r>
              <a:rPr lang="en-IN" dirty="0"/>
              <a:t> in range(1,d+1):</a:t>
            </a:r>
          </a:p>
          <a:p>
            <a:r>
              <a:rPr lang="en-IN" dirty="0"/>
              <a:t>        </a:t>
            </a:r>
            <a:r>
              <a:rPr lang="en-IN" dirty="0" err="1"/>
              <a:t>ans</a:t>
            </a:r>
            <a:r>
              <a:rPr lang="en-IN" dirty="0"/>
              <a:t>*=</a:t>
            </a:r>
            <a:r>
              <a:rPr lang="en-IN" dirty="0" err="1"/>
              <a:t>i</a:t>
            </a:r>
            <a:endParaRPr lang="en-IN" dirty="0"/>
          </a:p>
          <a:p>
            <a:r>
              <a:rPr lang="en-IN" dirty="0"/>
              <a:t>    print(</a:t>
            </a:r>
            <a:r>
              <a:rPr lang="en-IN" dirty="0" err="1"/>
              <a:t>ans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var=int(input("enter a number"))</a:t>
            </a:r>
          </a:p>
          <a:p>
            <a:r>
              <a:rPr lang="en-IN" dirty="0"/>
              <a:t>function(var)</a:t>
            </a:r>
          </a:p>
        </p:txBody>
      </p:sp>
    </p:spTree>
    <p:extLst>
      <p:ext uri="{BB962C8B-B14F-4D97-AF65-F5344CB8AC3E}">
        <p14:creationId xmlns:p14="http://schemas.microsoft.com/office/powerpoint/2010/main" val="393562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14CC-4B59-480A-A209-AAB59DD5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29931-C6D0-4685-A0E0-B8F7E15D6793}"/>
              </a:ext>
            </a:extLst>
          </p:cNvPr>
          <p:cNvSpPr txBox="1"/>
          <p:nvPr/>
        </p:nvSpPr>
        <p:spPr>
          <a:xfrm>
            <a:off x="2195736" y="2348880"/>
            <a:ext cx="45763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def add(n):</a:t>
            </a:r>
          </a:p>
          <a:p>
            <a:r>
              <a:rPr lang="en-IN" dirty="0"/>
              <a:t>    </a:t>
            </a:r>
            <a:r>
              <a:rPr lang="en-IN" dirty="0" err="1"/>
              <a:t>ans</a:t>
            </a:r>
            <a:r>
              <a:rPr lang="en-IN" dirty="0"/>
              <a:t>=0</a:t>
            </a:r>
          </a:p>
          <a:p>
            <a:r>
              <a:rPr lang="en-IN" dirty="0"/>
              <a:t>    for </a:t>
            </a:r>
            <a:r>
              <a:rPr lang="en-IN" dirty="0" err="1"/>
              <a:t>i</a:t>
            </a:r>
            <a:r>
              <a:rPr lang="en-IN" dirty="0"/>
              <a:t> in range(1,n+1):</a:t>
            </a:r>
          </a:p>
          <a:p>
            <a:r>
              <a:rPr lang="en-IN" dirty="0"/>
              <a:t>        </a:t>
            </a:r>
            <a:r>
              <a:rPr lang="en-IN" dirty="0" err="1"/>
              <a:t>num</a:t>
            </a:r>
            <a:r>
              <a:rPr lang="en-IN" dirty="0"/>
              <a:t>=int(input())</a:t>
            </a:r>
          </a:p>
          <a:p>
            <a:r>
              <a:rPr lang="en-IN" dirty="0"/>
              <a:t>        </a:t>
            </a:r>
            <a:r>
              <a:rPr lang="en-IN" dirty="0" err="1"/>
              <a:t>ans</a:t>
            </a:r>
            <a:r>
              <a:rPr lang="en-IN" dirty="0"/>
              <a:t>+=</a:t>
            </a:r>
            <a:r>
              <a:rPr lang="en-IN" dirty="0" err="1"/>
              <a:t>num</a:t>
            </a:r>
            <a:endParaRPr lang="en-IN" dirty="0"/>
          </a:p>
          <a:p>
            <a:r>
              <a:rPr lang="en-IN" dirty="0"/>
              <a:t>    print(</a:t>
            </a:r>
            <a:r>
              <a:rPr lang="en-IN" dirty="0" err="1"/>
              <a:t>ans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arav</a:t>
            </a:r>
            <a:r>
              <a:rPr lang="en-IN" dirty="0"/>
              <a:t>():   </a:t>
            </a:r>
          </a:p>
          <a:p>
            <a:r>
              <a:rPr lang="en-IN" dirty="0"/>
              <a:t>    n=int(input("enter the number of values to be added"))</a:t>
            </a:r>
          </a:p>
          <a:p>
            <a:r>
              <a:rPr lang="en-IN" dirty="0"/>
              <a:t>    add(n)</a:t>
            </a:r>
          </a:p>
          <a:p>
            <a:endParaRPr lang="en-IN" dirty="0"/>
          </a:p>
          <a:p>
            <a:r>
              <a:rPr lang="en-IN" dirty="0"/>
              <a:t>if __name__=="__main__":</a:t>
            </a:r>
          </a:p>
          <a:p>
            <a:r>
              <a:rPr lang="en-IN" dirty="0"/>
              <a:t>    </a:t>
            </a:r>
            <a:r>
              <a:rPr lang="en-IN" dirty="0" err="1"/>
              <a:t>arav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5798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319C-57FD-4654-911C-5155CE9B9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EA55-4673-4922-9423-8936D0579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any queries:</a:t>
            </a:r>
            <a:br>
              <a:rPr lang="en-IN" dirty="0"/>
            </a:br>
            <a:r>
              <a:rPr lang="en-IN" dirty="0"/>
              <a:t>Contact:</a:t>
            </a:r>
          </a:p>
          <a:p>
            <a:r>
              <a:rPr lang="en-IN" dirty="0"/>
              <a:t> Rahul Joshi</a:t>
            </a:r>
            <a:br>
              <a:rPr lang="en-IN" dirty="0"/>
            </a:br>
            <a:r>
              <a:rPr lang="en-IN" dirty="0"/>
              <a:t>rj26280218@gmail.com</a:t>
            </a:r>
          </a:p>
        </p:txBody>
      </p:sp>
    </p:spTree>
    <p:extLst>
      <p:ext uri="{BB962C8B-B14F-4D97-AF65-F5344CB8AC3E}">
        <p14:creationId xmlns:p14="http://schemas.microsoft.com/office/powerpoint/2010/main" val="3836758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1610</TotalTime>
  <Words>267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Montserrat</vt:lpstr>
      <vt:lpstr>Organic</vt:lpstr>
      <vt:lpstr>ConnectBud</vt:lpstr>
      <vt:lpstr>PowerPoint Presentation</vt:lpstr>
      <vt:lpstr>Class Overview</vt:lpstr>
      <vt:lpstr>Syntax for creating the function</vt:lpstr>
      <vt:lpstr>Rules for naming the function</vt:lpstr>
      <vt:lpstr>Example</vt:lpstr>
      <vt:lpstr>Q.Define a function to calculate the factorial</vt:lpstr>
      <vt:lpstr>EXAMPLE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Rahul Joshi</cp:lastModifiedBy>
  <cp:revision>63</cp:revision>
  <dcterms:created xsi:type="dcterms:W3CDTF">2021-06-29T06:50:42Z</dcterms:created>
  <dcterms:modified xsi:type="dcterms:W3CDTF">2021-08-11T15:05:54Z</dcterms:modified>
</cp:coreProperties>
</file>