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66" r:id="rId4"/>
    <p:sldId id="269" r:id="rId5"/>
    <p:sldId id="270" r:id="rId6"/>
    <p:sldId id="271" r:id="rId7"/>
    <p:sldId id="272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Python</a:t>
            </a:r>
          </a:p>
          <a:p>
            <a:r>
              <a:rPr lang="en-IN" sz="2800" b="1" dirty="0"/>
              <a:t>Class 1</a:t>
            </a:r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Course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746410" cy="1811357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1: 	• Introduction of Python Language </a:t>
            </a:r>
          </a:p>
          <a:p>
            <a:pPr algn="l"/>
            <a:r>
              <a:rPr lang="en-GB" dirty="0">
                <a:solidFill>
                  <a:srgbClr val="000000"/>
                </a:solidFill>
                <a:latin typeface="Montserrat"/>
              </a:rPr>
              <a:t>		</a:t>
            </a:r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• </a:t>
            </a:r>
            <a:r>
              <a:rPr lang="en-GB" b="0" i="0">
                <a:solidFill>
                  <a:srgbClr val="000000"/>
                </a:solidFill>
                <a:effectLst/>
                <a:latin typeface="Montserrat"/>
              </a:rPr>
              <a:t>Installing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0F9D-29A1-4294-9600-AD2425CD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11A43-B546-4399-864A-F3D5A496D206}"/>
              </a:ext>
            </a:extLst>
          </p:cNvPr>
          <p:cNvSpPr txBox="1"/>
          <p:nvPr/>
        </p:nvSpPr>
        <p:spPr>
          <a:xfrm>
            <a:off x="1403648" y="2996952"/>
            <a:ext cx="6048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Python is a functional Paradigm.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Eg.</a:t>
            </a:r>
            <a:r>
              <a:rPr lang="en-IN" dirty="0"/>
              <a:t> </a:t>
            </a:r>
          </a:p>
          <a:p>
            <a:r>
              <a:rPr lang="en-IN" dirty="0"/>
              <a:t>	C used structural, java uses object oriented!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Python uses Interpreter.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Compiler. It compiles whole code and then produces output.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Interpreter : It executes each line separately.</a:t>
            </a:r>
          </a:p>
          <a:p>
            <a:endParaRPr lang="en-IN" dirty="0"/>
          </a:p>
          <a:p>
            <a:r>
              <a:rPr lang="en-IN" dirty="0"/>
              <a:t>Guido van </a:t>
            </a:r>
            <a:r>
              <a:rPr lang="en-IN" dirty="0" err="1"/>
              <a:t>Rossom</a:t>
            </a:r>
            <a:r>
              <a:rPr lang="en-IN" dirty="0"/>
              <a:t>, 1989, released version 1991.</a:t>
            </a:r>
          </a:p>
        </p:txBody>
      </p:sp>
    </p:spTree>
    <p:extLst>
      <p:ext uri="{BB962C8B-B14F-4D97-AF65-F5344CB8AC3E}">
        <p14:creationId xmlns:p14="http://schemas.microsoft.com/office/powerpoint/2010/main" val="66868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36E9-9647-477E-97FB-BFAD5ABF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Python?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27A73-AE33-4868-BF0E-386E72098DDA}"/>
              </a:ext>
            </a:extLst>
          </p:cNvPr>
          <p:cNvSpPr txBox="1"/>
          <p:nvPr/>
        </p:nvSpPr>
        <p:spPr>
          <a:xfrm>
            <a:off x="1043608" y="2780928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Python is used for ML, AI, DL, language processing.</a:t>
            </a:r>
          </a:p>
          <a:p>
            <a:endParaRPr lang="en-IN" dirty="0"/>
          </a:p>
          <a:p>
            <a:r>
              <a:rPr lang="en-IN" dirty="0" err="1"/>
              <a:t>Cpython</a:t>
            </a:r>
            <a:r>
              <a:rPr lang="en-IN" dirty="0"/>
              <a:t> for C Python.</a:t>
            </a:r>
          </a:p>
          <a:p>
            <a:endParaRPr lang="en-IN" dirty="0"/>
          </a:p>
          <a:p>
            <a:r>
              <a:rPr lang="en-IN" dirty="0"/>
              <a:t>Web Development. Django framework</a:t>
            </a:r>
          </a:p>
          <a:p>
            <a:endParaRPr lang="en-IN" dirty="0"/>
          </a:p>
          <a:p>
            <a:r>
              <a:rPr lang="en-IN" dirty="0"/>
              <a:t>Complex Mathematics operation.</a:t>
            </a:r>
          </a:p>
          <a:p>
            <a:endParaRPr lang="en-IN" dirty="0"/>
          </a:p>
          <a:p>
            <a:r>
              <a:rPr lang="en-IN" dirty="0"/>
              <a:t>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348365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2CA4-C3CA-4E67-B580-41CA0213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527AB-6D84-4CD4-ADA7-5A0DD64B8441}"/>
              </a:ext>
            </a:extLst>
          </p:cNvPr>
          <p:cNvSpPr txBox="1"/>
          <p:nvPr/>
        </p:nvSpPr>
        <p:spPr>
          <a:xfrm>
            <a:off x="1176865" y="2780928"/>
            <a:ext cx="6707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Pwd</a:t>
            </a:r>
            <a:r>
              <a:rPr lang="en-IN" dirty="0"/>
              <a:t> : path</a:t>
            </a:r>
          </a:p>
          <a:p>
            <a:endParaRPr lang="en-IN" dirty="0"/>
          </a:p>
          <a:p>
            <a:r>
              <a:rPr lang="en-IN" dirty="0"/>
              <a:t>Python –version  : Check the version</a:t>
            </a:r>
          </a:p>
          <a:p>
            <a:endParaRPr lang="en-IN" dirty="0"/>
          </a:p>
          <a:p>
            <a:r>
              <a:rPr lang="en-IN" dirty="0"/>
              <a:t>cd : Change Directory</a:t>
            </a:r>
          </a:p>
          <a:p>
            <a:r>
              <a:rPr lang="en-IN" dirty="0"/>
              <a:t>cd .. : return to parent folder</a:t>
            </a:r>
          </a:p>
          <a:p>
            <a:r>
              <a:rPr lang="en-IN" dirty="0"/>
              <a:t>cd </a:t>
            </a:r>
            <a:r>
              <a:rPr lang="en-IN" dirty="0" err="1"/>
              <a:t>arav</a:t>
            </a:r>
            <a:r>
              <a:rPr lang="en-IN" dirty="0"/>
              <a:t> : go inside </a:t>
            </a:r>
            <a:r>
              <a:rPr lang="en-IN" dirty="0" err="1"/>
              <a:t>arav</a:t>
            </a:r>
            <a:r>
              <a:rPr lang="en-IN" dirty="0"/>
              <a:t> folder.</a:t>
            </a:r>
          </a:p>
          <a:p>
            <a:r>
              <a:rPr lang="en-IN" dirty="0" err="1"/>
              <a:t>Mkdir</a:t>
            </a:r>
            <a:r>
              <a:rPr lang="en-IN" dirty="0"/>
              <a:t> : make directory(creating folders).</a:t>
            </a:r>
          </a:p>
          <a:p>
            <a:r>
              <a:rPr lang="en-IN" dirty="0"/>
              <a:t>ls : list</a:t>
            </a:r>
          </a:p>
        </p:txBody>
      </p:sp>
    </p:spTree>
    <p:extLst>
      <p:ext uri="{BB962C8B-B14F-4D97-AF65-F5344CB8AC3E}">
        <p14:creationId xmlns:p14="http://schemas.microsoft.com/office/powerpoint/2010/main" val="49179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F0F2-880A-4D46-BB2A-272A24D4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Notes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33222-0548-4FA2-ACC8-EE210414253A}"/>
              </a:ext>
            </a:extLst>
          </p:cNvPr>
          <p:cNvSpPr txBox="1"/>
          <p:nvPr/>
        </p:nvSpPr>
        <p:spPr>
          <a:xfrm>
            <a:off x="755576" y="1700808"/>
            <a:ext cx="81369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 paradigm</a:t>
            </a:r>
          </a:p>
          <a:p>
            <a:r>
              <a:rPr lang="en-IN" dirty="0"/>
              <a:t>. Object Oriented</a:t>
            </a:r>
          </a:p>
          <a:p>
            <a:r>
              <a:rPr lang="en-IN" dirty="0"/>
              <a:t>. Structural programming</a:t>
            </a:r>
          </a:p>
          <a:p>
            <a:r>
              <a:rPr lang="en-IN" dirty="0"/>
              <a:t>. functional programming</a:t>
            </a:r>
          </a:p>
          <a:p>
            <a:endParaRPr lang="en-IN" dirty="0"/>
          </a:p>
          <a:p>
            <a:r>
              <a:rPr lang="en-IN" dirty="0"/>
              <a:t>2 programs that run the machine code:</a:t>
            </a:r>
          </a:p>
          <a:p>
            <a:r>
              <a:rPr lang="en-IN" dirty="0"/>
              <a:t>compiler : compiles the whole code once and then runs</a:t>
            </a:r>
          </a:p>
          <a:p>
            <a:r>
              <a:rPr lang="en-IN" dirty="0"/>
              <a:t>interpreter : compiles single line at a time and then runs.</a:t>
            </a:r>
          </a:p>
          <a:p>
            <a:endParaRPr lang="en-IN" dirty="0"/>
          </a:p>
          <a:p>
            <a:r>
              <a:rPr lang="en-IN" dirty="0"/>
              <a:t>Java -&gt; code [compiled] byte code generated [run] -&gt;</a:t>
            </a:r>
            <a:r>
              <a:rPr lang="en-IN" dirty="0" err="1"/>
              <a:t>jvm</a:t>
            </a:r>
            <a:r>
              <a:rPr lang="en-IN" dirty="0"/>
              <a:t>(OOP)</a:t>
            </a:r>
          </a:p>
          <a:p>
            <a:r>
              <a:rPr lang="en-IN" dirty="0"/>
              <a:t>C++ -&gt; code [</a:t>
            </a:r>
            <a:r>
              <a:rPr lang="en-IN" dirty="0" err="1"/>
              <a:t>copiler</a:t>
            </a:r>
            <a:r>
              <a:rPr lang="en-IN" dirty="0"/>
              <a:t>] [linking][loading] [header files] </a:t>
            </a:r>
            <a:r>
              <a:rPr lang="en-IN" dirty="0" err="1"/>
              <a:t>intermediatry</a:t>
            </a:r>
            <a:r>
              <a:rPr lang="en-IN" dirty="0"/>
              <a:t> code-&gt;[</a:t>
            </a:r>
            <a:r>
              <a:rPr lang="en-IN" dirty="0" err="1"/>
              <a:t>copile</a:t>
            </a:r>
            <a:r>
              <a:rPr lang="en-IN" dirty="0"/>
              <a:t> to machine code] -&gt;run (</a:t>
            </a:r>
            <a:r>
              <a:rPr lang="en-IN" dirty="0" err="1"/>
              <a:t>structral</a:t>
            </a:r>
            <a:r>
              <a:rPr lang="en-IN" dirty="0"/>
              <a:t>)</a:t>
            </a:r>
          </a:p>
          <a:p>
            <a:r>
              <a:rPr lang="en-IN" dirty="0"/>
              <a:t>Python -&gt; code [</a:t>
            </a:r>
            <a:r>
              <a:rPr lang="en-IN" dirty="0" err="1"/>
              <a:t>copiler</a:t>
            </a:r>
            <a:r>
              <a:rPr lang="en-IN" dirty="0"/>
              <a:t>] run(functional)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function: keyword having brackets ().</a:t>
            </a:r>
          </a:p>
        </p:txBody>
      </p:sp>
    </p:spTree>
    <p:extLst>
      <p:ext uri="{BB962C8B-B14F-4D97-AF65-F5344CB8AC3E}">
        <p14:creationId xmlns:p14="http://schemas.microsoft.com/office/powerpoint/2010/main" val="15103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1049</TotalTime>
  <Words>273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Montserrat</vt:lpstr>
      <vt:lpstr>Organic</vt:lpstr>
      <vt:lpstr>ConnectBud</vt:lpstr>
      <vt:lpstr>PowerPoint Presentation</vt:lpstr>
      <vt:lpstr>Course Overview</vt:lpstr>
      <vt:lpstr>Introduction</vt:lpstr>
      <vt:lpstr>Why Python?</vt:lpstr>
      <vt:lpstr>Commands</vt:lpstr>
      <vt:lpstr>Notes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26</cp:revision>
  <dcterms:created xsi:type="dcterms:W3CDTF">2021-06-29T06:50:42Z</dcterms:created>
  <dcterms:modified xsi:type="dcterms:W3CDTF">2021-09-28T02:52:28Z</dcterms:modified>
</cp:coreProperties>
</file>