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73" r:id="rId5"/>
    <p:sldId id="274" r:id="rId6"/>
    <p:sldId id="275" r:id="rId7"/>
    <p:sldId id="276" r:id="rId8"/>
    <p:sldId id="272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3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3: 	• Data Types (Types of variables).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CF2F-71CF-4440-8387-EDC0541C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Types of Variables</a:t>
            </a:r>
            <a:br>
              <a:rPr lang="en-IN" b="1" dirty="0"/>
            </a:br>
            <a:r>
              <a:rPr lang="en-IN" sz="3200" dirty="0"/>
              <a:t>( Data Type 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5349C-FA7F-4916-874F-709006EE312D}"/>
              </a:ext>
            </a:extLst>
          </p:cNvPr>
          <p:cNvSpPr txBox="1"/>
          <p:nvPr/>
        </p:nvSpPr>
        <p:spPr>
          <a:xfrm>
            <a:off x="1259632" y="2852936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String</a:t>
            </a:r>
            <a:r>
              <a:rPr lang="en-IN" dirty="0"/>
              <a:t> : Sequence of characters</a:t>
            </a:r>
          </a:p>
          <a:p>
            <a:r>
              <a:rPr lang="en-IN" dirty="0"/>
              <a:t>	</a:t>
            </a:r>
            <a:r>
              <a:rPr lang="en-IN" dirty="0" err="1"/>
              <a:t>eg.</a:t>
            </a:r>
            <a:r>
              <a:rPr lang="en-IN" dirty="0"/>
              <a:t> C1=“</a:t>
            </a:r>
            <a:r>
              <a:rPr lang="en-IN" dirty="0" err="1"/>
              <a:t>arav</a:t>
            </a:r>
            <a:r>
              <a:rPr lang="en-IN" dirty="0"/>
              <a:t>”</a:t>
            </a:r>
          </a:p>
          <a:p>
            <a:r>
              <a:rPr lang="en-IN" dirty="0"/>
              <a:t>2. </a:t>
            </a:r>
            <a:r>
              <a:rPr lang="en-IN" b="1" dirty="0"/>
              <a:t>Integer</a:t>
            </a:r>
            <a:r>
              <a:rPr lang="en-IN" dirty="0"/>
              <a:t> : Number</a:t>
            </a:r>
          </a:p>
          <a:p>
            <a:r>
              <a:rPr lang="en-IN" dirty="0"/>
              <a:t>	</a:t>
            </a:r>
            <a:r>
              <a:rPr lang="en-IN" dirty="0" err="1"/>
              <a:t>eg.</a:t>
            </a:r>
            <a:r>
              <a:rPr lang="en-IN" dirty="0"/>
              <a:t> C2 =11</a:t>
            </a:r>
          </a:p>
          <a:p>
            <a:r>
              <a:rPr lang="en-IN" dirty="0"/>
              <a:t>3. </a:t>
            </a:r>
            <a:r>
              <a:rPr lang="en-IN" b="1" dirty="0"/>
              <a:t>Float</a:t>
            </a:r>
            <a:r>
              <a:rPr lang="en-IN" dirty="0"/>
              <a:t> : Fraction</a:t>
            </a:r>
          </a:p>
          <a:p>
            <a:r>
              <a:rPr lang="en-IN" dirty="0"/>
              <a:t>	</a:t>
            </a:r>
            <a:r>
              <a:rPr lang="en-IN" dirty="0" err="1"/>
              <a:t>eg.</a:t>
            </a:r>
            <a:r>
              <a:rPr lang="en-IN" dirty="0"/>
              <a:t> C3=45.74</a:t>
            </a:r>
          </a:p>
          <a:p>
            <a:r>
              <a:rPr lang="en-IN" dirty="0"/>
              <a:t>4. </a:t>
            </a:r>
            <a:r>
              <a:rPr lang="en-IN" b="1" dirty="0"/>
              <a:t>Boolean</a:t>
            </a:r>
            <a:r>
              <a:rPr lang="en-IN" dirty="0"/>
              <a:t> : True/False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7C1C1-B3B6-48FA-8192-6570FE6D9107}"/>
              </a:ext>
            </a:extLst>
          </p:cNvPr>
          <p:cNvSpPr txBox="1"/>
          <p:nvPr/>
        </p:nvSpPr>
        <p:spPr>
          <a:xfrm>
            <a:off x="1259632" y="522920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Command to check the data type:</a:t>
            </a:r>
          </a:p>
          <a:p>
            <a:r>
              <a:rPr lang="en-IN" b="1" dirty="0"/>
              <a:t>Print(type(c1))</a:t>
            </a:r>
          </a:p>
        </p:txBody>
      </p:sp>
    </p:spTree>
    <p:extLst>
      <p:ext uri="{BB962C8B-B14F-4D97-AF65-F5344CB8AC3E}">
        <p14:creationId xmlns:p14="http://schemas.microsoft.com/office/powerpoint/2010/main" val="357278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9E7D-353E-4409-985A-95DB9D94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Few 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2769-5344-40A6-BA63-EF2E07551C6A}"/>
              </a:ext>
            </a:extLst>
          </p:cNvPr>
          <p:cNvSpPr txBox="1"/>
          <p:nvPr/>
        </p:nvSpPr>
        <p:spPr>
          <a:xfrm>
            <a:off x="1307377" y="2473104"/>
            <a:ext cx="6798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</a:t>
            </a:r>
            <a:r>
              <a:rPr lang="en-IN" b="1" dirty="0"/>
              <a:t>List : </a:t>
            </a:r>
            <a:r>
              <a:rPr lang="en-IN" dirty="0"/>
              <a:t>Collection of values</a:t>
            </a:r>
          </a:p>
          <a:p>
            <a:r>
              <a:rPr lang="en-IN" b="1" dirty="0"/>
              <a:t>	</a:t>
            </a:r>
            <a:r>
              <a:rPr lang="en-IN" b="1" dirty="0" err="1"/>
              <a:t>eg.</a:t>
            </a:r>
            <a:r>
              <a:rPr lang="en-IN" b="1" dirty="0"/>
              <a:t> </a:t>
            </a:r>
            <a:r>
              <a:rPr lang="en-IN" dirty="0"/>
              <a:t>Name=[“</a:t>
            </a:r>
            <a:r>
              <a:rPr lang="en-IN" dirty="0" err="1"/>
              <a:t>arav</a:t>
            </a:r>
            <a:r>
              <a:rPr lang="en-IN" dirty="0"/>
              <a:t>”, ”pant”]</a:t>
            </a:r>
          </a:p>
          <a:p>
            <a:r>
              <a:rPr lang="en-IN" b="1" dirty="0"/>
              <a:t>		</a:t>
            </a:r>
            <a:r>
              <a:rPr lang="en-IN" dirty="0"/>
              <a:t>ages=[11,21,32]</a:t>
            </a:r>
          </a:p>
          <a:p>
            <a:r>
              <a:rPr lang="en-IN" dirty="0"/>
              <a:t>		student1=[“arav”,11,”pant”]</a:t>
            </a:r>
          </a:p>
          <a:p>
            <a:r>
              <a:rPr lang="en-IN" dirty="0"/>
              <a:t>		student2=[“Rahul”,21,”joshi”]</a:t>
            </a:r>
          </a:p>
          <a:p>
            <a:r>
              <a:rPr lang="en-IN" b="1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D7F39-164E-492A-9E4A-04D3FC419ABF}"/>
              </a:ext>
            </a:extLst>
          </p:cNvPr>
          <p:cNvSpPr/>
          <p:nvPr/>
        </p:nvSpPr>
        <p:spPr>
          <a:xfrm>
            <a:off x="1331640" y="4221088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Arav</a:t>
            </a:r>
            <a:endParaRPr lang="en-IN" dirty="0"/>
          </a:p>
          <a:p>
            <a:pPr algn="ctr"/>
            <a:r>
              <a:rPr lang="en-IN" dirty="0"/>
              <a:t>11</a:t>
            </a:r>
          </a:p>
          <a:p>
            <a:pPr algn="ctr"/>
            <a:r>
              <a:rPr lang="en-IN" dirty="0"/>
              <a:t>pant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7D886-113B-4F3A-AF63-1AF07802B1ED}"/>
              </a:ext>
            </a:extLst>
          </p:cNvPr>
          <p:cNvSpPr txBox="1"/>
          <p:nvPr/>
        </p:nvSpPr>
        <p:spPr>
          <a:xfrm>
            <a:off x="1475656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2B184-1177-4450-90C1-6853518806C8}"/>
              </a:ext>
            </a:extLst>
          </p:cNvPr>
          <p:cNvSpPr/>
          <p:nvPr/>
        </p:nvSpPr>
        <p:spPr>
          <a:xfrm>
            <a:off x="5148064" y="4221088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rahul</a:t>
            </a:r>
            <a:endParaRPr lang="en-IN" dirty="0"/>
          </a:p>
          <a:p>
            <a:pPr algn="ctr"/>
            <a:r>
              <a:rPr lang="en-IN" dirty="0"/>
              <a:t>21</a:t>
            </a:r>
          </a:p>
          <a:p>
            <a:pPr algn="ctr"/>
            <a:r>
              <a:rPr lang="en-IN" dirty="0" err="1"/>
              <a:t>joshi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CF11-2CF9-4C57-AFA8-2358DE7E6881}"/>
              </a:ext>
            </a:extLst>
          </p:cNvPr>
          <p:cNvSpPr txBox="1"/>
          <p:nvPr/>
        </p:nvSpPr>
        <p:spPr>
          <a:xfrm>
            <a:off x="5148064" y="57332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student2</a:t>
            </a:r>
          </a:p>
        </p:txBody>
      </p:sp>
    </p:spTree>
    <p:extLst>
      <p:ext uri="{BB962C8B-B14F-4D97-AF65-F5344CB8AC3E}">
        <p14:creationId xmlns:p14="http://schemas.microsoft.com/office/powerpoint/2010/main" val="44264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5441-97E0-40C9-927B-A7AE94F1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F1798-A565-4E6F-BC0A-07B91ACCD151}"/>
              </a:ext>
            </a:extLst>
          </p:cNvPr>
          <p:cNvSpPr/>
          <p:nvPr/>
        </p:nvSpPr>
        <p:spPr>
          <a:xfrm>
            <a:off x="1907702" y="298323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Arav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6DA0B-4601-4ABA-9E1E-7C8BA58EE7B5}"/>
              </a:ext>
            </a:extLst>
          </p:cNvPr>
          <p:cNvSpPr/>
          <p:nvPr/>
        </p:nvSpPr>
        <p:spPr>
          <a:xfrm>
            <a:off x="5652120" y="297732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F6490-37BB-4D5B-9C11-1B79D5BBC21D}"/>
              </a:ext>
            </a:extLst>
          </p:cNvPr>
          <p:cNvSpPr/>
          <p:nvPr/>
        </p:nvSpPr>
        <p:spPr>
          <a:xfrm>
            <a:off x="3635896" y="299695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C7328-EF0C-4A9C-80EF-21708F1EA4B0}"/>
              </a:ext>
            </a:extLst>
          </p:cNvPr>
          <p:cNvSpPr txBox="1"/>
          <p:nvPr/>
        </p:nvSpPr>
        <p:spPr>
          <a:xfrm>
            <a:off x="1763688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52776-14C1-4F3C-A28E-E7181966D18A}"/>
              </a:ext>
            </a:extLst>
          </p:cNvPr>
          <p:cNvSpPr txBox="1"/>
          <p:nvPr/>
        </p:nvSpPr>
        <p:spPr>
          <a:xfrm>
            <a:off x="3707904" y="37170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C0A83-5FC6-4541-895A-6B37C0C996BC}"/>
              </a:ext>
            </a:extLst>
          </p:cNvPr>
          <p:cNvSpPr txBox="1"/>
          <p:nvPr/>
        </p:nvSpPr>
        <p:spPr>
          <a:xfrm>
            <a:off x="5904150" y="37170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760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0923-A722-456E-98D3-36295969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1F600-3807-43D3-A4F2-DB1ECEEB189A}"/>
              </a:ext>
            </a:extLst>
          </p:cNvPr>
          <p:cNvSpPr txBox="1"/>
          <p:nvPr/>
        </p:nvSpPr>
        <p:spPr>
          <a:xfrm>
            <a:off x="1176865" y="2780928"/>
            <a:ext cx="457639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c1="</a:t>
            </a:r>
            <a:r>
              <a:rPr lang="en-IN" sz="1400" dirty="0" err="1"/>
              <a:t>arav</a:t>
            </a:r>
            <a:r>
              <a:rPr lang="en-IN" sz="1400" dirty="0"/>
              <a:t>"</a:t>
            </a:r>
          </a:p>
          <a:p>
            <a:r>
              <a:rPr lang="en-IN" sz="1400" dirty="0"/>
              <a:t>c2=11</a:t>
            </a:r>
          </a:p>
          <a:p>
            <a:r>
              <a:rPr lang="en-IN" sz="1400" dirty="0"/>
              <a:t>c3=45.74</a:t>
            </a:r>
          </a:p>
          <a:p>
            <a:endParaRPr lang="en-IN" sz="1400" dirty="0"/>
          </a:p>
          <a:p>
            <a:r>
              <a:rPr lang="en-IN" sz="1400" dirty="0"/>
              <a:t>print(type(c1))</a:t>
            </a:r>
          </a:p>
          <a:p>
            <a:r>
              <a:rPr lang="en-IN" sz="1400" dirty="0"/>
              <a:t>print(type(c2))</a:t>
            </a:r>
          </a:p>
          <a:p>
            <a:r>
              <a:rPr lang="en-IN" sz="1400" dirty="0"/>
              <a:t>print(type(c3))</a:t>
            </a:r>
          </a:p>
          <a:p>
            <a:endParaRPr lang="en-IN" sz="1400" dirty="0"/>
          </a:p>
          <a:p>
            <a:r>
              <a:rPr lang="en-IN" sz="1400" dirty="0"/>
              <a:t>l1=["arav",11,"pant"]</a:t>
            </a:r>
          </a:p>
          <a:p>
            <a:r>
              <a:rPr lang="en-IN" sz="1400" dirty="0"/>
              <a:t>print(l1)</a:t>
            </a:r>
          </a:p>
          <a:p>
            <a:endParaRPr lang="en-IN" sz="1400" dirty="0"/>
          </a:p>
          <a:p>
            <a:r>
              <a:rPr lang="en-IN" sz="1400" dirty="0"/>
              <a:t>print(l1[0])</a:t>
            </a:r>
          </a:p>
          <a:p>
            <a:r>
              <a:rPr lang="en-IN" sz="1400" dirty="0"/>
              <a:t>print(l1[1])</a:t>
            </a:r>
          </a:p>
          <a:p>
            <a:r>
              <a:rPr lang="en-IN" sz="1400" dirty="0"/>
              <a:t>print(l1[2])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F146A-CEDB-43EF-8EBB-354FDAA11F8F}"/>
              </a:ext>
            </a:extLst>
          </p:cNvPr>
          <p:cNvSpPr txBox="1"/>
          <p:nvPr/>
        </p:nvSpPr>
        <p:spPr>
          <a:xfrm>
            <a:off x="4067944" y="2852936"/>
            <a:ext cx="45763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c4=True</a:t>
            </a:r>
          </a:p>
          <a:p>
            <a:r>
              <a:rPr lang="en-IN" sz="1800" dirty="0"/>
              <a:t>c5=False</a:t>
            </a:r>
          </a:p>
          <a:p>
            <a:endParaRPr lang="en-IN" sz="1800" dirty="0"/>
          </a:p>
          <a:p>
            <a:r>
              <a:rPr lang="en-IN" sz="1800" dirty="0"/>
              <a:t>print(type(c4))</a:t>
            </a:r>
          </a:p>
          <a:p>
            <a:r>
              <a:rPr lang="en-IN" sz="1800" dirty="0"/>
              <a:t>print(c4)</a:t>
            </a:r>
          </a:p>
          <a:p>
            <a:r>
              <a:rPr lang="en-IN" sz="1800" dirty="0"/>
              <a:t>print(c5)</a:t>
            </a:r>
          </a:p>
          <a:p>
            <a:endParaRPr lang="en-IN" sz="1800" dirty="0"/>
          </a:p>
          <a:p>
            <a:r>
              <a:rPr lang="en-IN" sz="1800" dirty="0"/>
              <a:t>c6="True"</a:t>
            </a:r>
          </a:p>
          <a:p>
            <a:r>
              <a:rPr lang="en-IN" sz="1800" dirty="0"/>
              <a:t>print(c6)</a:t>
            </a:r>
          </a:p>
          <a:p>
            <a:r>
              <a:rPr lang="en-IN" sz="1800" dirty="0"/>
              <a:t>print(type(c6))</a:t>
            </a:r>
          </a:p>
        </p:txBody>
      </p:sp>
    </p:spTree>
    <p:extLst>
      <p:ext uri="{BB962C8B-B14F-4D97-AF65-F5344CB8AC3E}">
        <p14:creationId xmlns:p14="http://schemas.microsoft.com/office/powerpoint/2010/main" val="403333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D656-37E3-4A09-A382-F4DE35C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3EC26-6369-465D-BB31-CEF20078864B}"/>
              </a:ext>
            </a:extLst>
          </p:cNvPr>
          <p:cNvSpPr txBox="1"/>
          <p:nvPr/>
        </p:nvSpPr>
        <p:spPr>
          <a:xfrm>
            <a:off x="1259632" y="299695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the list of your friends data </a:t>
            </a:r>
            <a:r>
              <a:rPr lang="en-IN" dirty="0" err="1"/>
              <a:t>i.e</a:t>
            </a:r>
            <a:r>
              <a:rPr lang="en-IN" dirty="0"/>
              <a:t> name, </a:t>
            </a:r>
            <a:r>
              <a:rPr lang="en-IN" dirty="0" err="1"/>
              <a:t>age,marks</a:t>
            </a:r>
            <a:r>
              <a:rPr lang="en-IN" dirty="0"/>
              <a:t>, hobbies.</a:t>
            </a:r>
          </a:p>
          <a:p>
            <a:r>
              <a:rPr lang="en-IN" dirty="0"/>
              <a:t>Also print sum of the ages of friends.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D216-7E16-489E-AC1E-D7F38B35625A}"/>
              </a:ext>
            </a:extLst>
          </p:cNvPr>
          <p:cNvSpPr txBox="1"/>
          <p:nvPr/>
        </p:nvSpPr>
        <p:spPr>
          <a:xfrm>
            <a:off x="1547664" y="4421031"/>
            <a:ext cx="4576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lst</a:t>
            </a:r>
            <a:r>
              <a:rPr lang="en-IN" dirty="0"/>
              <a:t>=["name",21,[98,97,94,[56,47,34]],56]</a:t>
            </a:r>
          </a:p>
          <a:p>
            <a:r>
              <a:rPr lang="en-IN" dirty="0"/>
              <a:t>print(</a:t>
            </a:r>
            <a:r>
              <a:rPr lang="en-IN" dirty="0" err="1"/>
              <a:t>lst</a:t>
            </a:r>
            <a:r>
              <a:rPr lang="en-IN" dirty="0"/>
              <a:t>[2][3][1])</a:t>
            </a:r>
          </a:p>
          <a:p>
            <a:endParaRPr lang="en-IN" dirty="0"/>
          </a:p>
          <a:p>
            <a:r>
              <a:rPr lang="en-IN" dirty="0"/>
              <a:t>#print out using the negative index only.</a:t>
            </a:r>
          </a:p>
        </p:txBody>
      </p:sp>
    </p:spTree>
    <p:extLst>
      <p:ext uri="{BB962C8B-B14F-4D97-AF65-F5344CB8AC3E}">
        <p14:creationId xmlns:p14="http://schemas.microsoft.com/office/powerpoint/2010/main" val="15859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1193</TotalTime>
  <Words>304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Montserrat</vt:lpstr>
      <vt:lpstr>Organic</vt:lpstr>
      <vt:lpstr>ConnectBud</vt:lpstr>
      <vt:lpstr>PowerPoint Presentation</vt:lpstr>
      <vt:lpstr>Class Overview</vt:lpstr>
      <vt:lpstr>Types of Variables ( Data Type )</vt:lpstr>
      <vt:lpstr>Few More</vt:lpstr>
      <vt:lpstr>Index</vt:lpstr>
      <vt:lpstr>Program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38</cp:revision>
  <dcterms:created xsi:type="dcterms:W3CDTF">2021-06-29T06:50:42Z</dcterms:created>
  <dcterms:modified xsi:type="dcterms:W3CDTF">2021-10-10T03:24:23Z</dcterms:modified>
</cp:coreProperties>
</file>