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65" r:id="rId2"/>
    <p:sldId id="263" r:id="rId3"/>
    <p:sldId id="266" r:id="rId4"/>
    <p:sldId id="273" r:id="rId5"/>
    <p:sldId id="274" r:id="rId6"/>
    <p:sldId id="275" r:id="rId7"/>
    <p:sldId id="276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5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2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5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25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05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9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1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47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42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6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8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660061-179A-47E0-86E3-D8374BC4401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2AC83C-FADC-4987-967A-B9A7F6F85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4411-E1E7-4E66-B4B1-16C45138F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7567" y="1947295"/>
            <a:ext cx="5308866" cy="762492"/>
          </a:xfrm>
        </p:spPr>
        <p:txBody>
          <a:bodyPr/>
          <a:lstStyle/>
          <a:p>
            <a:r>
              <a:rPr lang="en-IN" dirty="0" err="1"/>
              <a:t>ConnectBud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6F880-4ABC-4007-9329-B783605B0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u="sng" dirty="0"/>
              <a:t>Python</a:t>
            </a:r>
          </a:p>
          <a:p>
            <a:r>
              <a:rPr lang="en-IN" sz="2800" b="1"/>
              <a:t>Class 5</a:t>
            </a:r>
            <a:endParaRPr lang="en-IN" sz="2800" b="1" dirty="0"/>
          </a:p>
          <a:p>
            <a:r>
              <a:rPr lang="en-IN" sz="2800" dirty="0"/>
              <a:t>By: Rahul Joshi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75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F3884-DDA0-407F-AFB6-28D51EE44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8" t="8000" r="13776"/>
          <a:stretch/>
        </p:blipFill>
        <p:spPr>
          <a:xfrm>
            <a:off x="755576" y="732275"/>
            <a:ext cx="7632848" cy="53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085C-447A-4EB3-A14C-1289835B5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5382" y="2420888"/>
            <a:ext cx="5308866" cy="834500"/>
          </a:xfrm>
        </p:spPr>
        <p:txBody>
          <a:bodyPr/>
          <a:lstStyle/>
          <a:p>
            <a:r>
              <a:rPr lang="en-IN" u="sng" dirty="0"/>
              <a:t>Class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C6EA9-97F8-4CBC-842C-A9A50896B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705875"/>
            <a:ext cx="5746410" cy="1811357"/>
          </a:xfrm>
        </p:spPr>
        <p:txBody>
          <a:bodyPr>
            <a:normAutofit/>
          </a:bodyPr>
          <a:lstStyle/>
          <a:p>
            <a:pPr algn="l"/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Montserrat"/>
              </a:rPr>
              <a:t>Class 4: 	• Input and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3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AD52-63F8-4C62-9EC8-FE4B1DD3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Syntax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8B7F9-039B-4EA3-8947-E4A8AFAAE1B7}"/>
              </a:ext>
            </a:extLst>
          </p:cNvPr>
          <p:cNvSpPr txBox="1"/>
          <p:nvPr/>
        </p:nvSpPr>
        <p:spPr>
          <a:xfrm>
            <a:off x="1176865" y="2708920"/>
            <a:ext cx="679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C1=input()</a:t>
            </a:r>
          </a:p>
        </p:txBody>
      </p:sp>
    </p:spTree>
    <p:extLst>
      <p:ext uri="{BB962C8B-B14F-4D97-AF65-F5344CB8AC3E}">
        <p14:creationId xmlns:p14="http://schemas.microsoft.com/office/powerpoint/2010/main" val="411735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91B2-B42E-4365-AA00-FC1728D7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64045-3B6C-45E6-9D8E-86F00CF0C79C}"/>
              </a:ext>
            </a:extLst>
          </p:cNvPr>
          <p:cNvSpPr txBox="1"/>
          <p:nvPr/>
        </p:nvSpPr>
        <p:spPr>
          <a:xfrm>
            <a:off x="1259632" y="2636912"/>
            <a:ext cx="4320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print("Enter your details")</a:t>
            </a:r>
          </a:p>
          <a:p>
            <a:r>
              <a:rPr lang="en-GB" dirty="0"/>
              <a:t>print("Provide your Name")</a:t>
            </a:r>
          </a:p>
          <a:p>
            <a:r>
              <a:rPr lang="en-GB" dirty="0"/>
              <a:t>name=input()</a:t>
            </a:r>
          </a:p>
          <a:p>
            <a:r>
              <a:rPr lang="en-GB" dirty="0"/>
              <a:t>print("Insert your age")</a:t>
            </a:r>
          </a:p>
          <a:p>
            <a:r>
              <a:rPr lang="en-GB" dirty="0"/>
              <a:t>age=input()</a:t>
            </a:r>
          </a:p>
          <a:p>
            <a:r>
              <a:rPr lang="en-GB" dirty="0"/>
              <a:t>print("Where do you study")</a:t>
            </a:r>
          </a:p>
          <a:p>
            <a:r>
              <a:rPr lang="en-GB" dirty="0"/>
              <a:t>school=input()</a:t>
            </a:r>
          </a:p>
          <a:p>
            <a:r>
              <a:rPr lang="en-GB" dirty="0"/>
              <a:t>print("Details:")</a:t>
            </a:r>
          </a:p>
          <a:p>
            <a:r>
              <a:rPr lang="en-GB" dirty="0"/>
              <a:t>print("Name : ",name)</a:t>
            </a:r>
          </a:p>
          <a:p>
            <a:r>
              <a:rPr lang="en-GB" dirty="0"/>
              <a:t>print("Age : ",age)</a:t>
            </a:r>
          </a:p>
          <a:p>
            <a:r>
              <a:rPr lang="en-GB" dirty="0"/>
              <a:t>print("School : ",school)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9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0BB9-8422-4430-89E9-E75292DC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Eg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79C6-695A-4A97-96AC-6E6E44B2F7CE}"/>
              </a:ext>
            </a:extLst>
          </p:cNvPr>
          <p:cNvSpPr txBox="1"/>
          <p:nvPr/>
        </p:nvSpPr>
        <p:spPr>
          <a:xfrm>
            <a:off x="1180540" y="2564904"/>
            <a:ext cx="32474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name=input("enter your name : ")</a:t>
            </a:r>
          </a:p>
          <a:p>
            <a:r>
              <a:rPr lang="en-IN" dirty="0"/>
              <a:t>print("Name inserted =" , name)</a:t>
            </a:r>
          </a:p>
          <a:p>
            <a:endParaRPr lang="en-IN" dirty="0"/>
          </a:p>
          <a:p>
            <a:r>
              <a:rPr lang="en-IN" dirty="0"/>
              <a:t>age=int(input("Enter your age"))</a:t>
            </a:r>
          </a:p>
          <a:p>
            <a:r>
              <a:rPr lang="en-IN" dirty="0"/>
              <a:t>print("Age : ",age)</a:t>
            </a:r>
          </a:p>
          <a:p>
            <a:endParaRPr lang="en-IN" dirty="0"/>
          </a:p>
          <a:p>
            <a:r>
              <a:rPr lang="en-IN" dirty="0"/>
              <a:t>print(type(name))</a:t>
            </a:r>
          </a:p>
          <a:p>
            <a:r>
              <a:rPr lang="en-IN" dirty="0"/>
              <a:t>print(type(age))</a:t>
            </a:r>
          </a:p>
          <a:p>
            <a:r>
              <a:rPr lang="en-IN" dirty="0"/>
              <a:t>Print(type(11.5))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1BCFB-6FE5-4C59-8C0D-DDCEB481A432}"/>
              </a:ext>
            </a:extLst>
          </p:cNvPr>
          <p:cNvSpPr txBox="1"/>
          <p:nvPr/>
        </p:nvSpPr>
        <p:spPr>
          <a:xfrm>
            <a:off x="4572000" y="2780928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Age=int(input(“Enter your age”))</a:t>
            </a:r>
          </a:p>
          <a:p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Print(“Enter your age”)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Wait for user to provide the input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User writes something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Int(string):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Convert the string to integer.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Value gets stored </a:t>
            </a:r>
            <a:r>
              <a:rPr lang="en-IN" dirty="0" err="1"/>
              <a:t>insode</a:t>
            </a:r>
            <a:r>
              <a:rPr lang="en-IN" dirty="0"/>
              <a:t>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65239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6B87-292D-4E9F-8FF3-6B4E38BD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95B3D-9E93-47D8-8488-F8E75F16C8D1}"/>
              </a:ext>
            </a:extLst>
          </p:cNvPr>
          <p:cNvSpPr txBox="1"/>
          <p:nvPr/>
        </p:nvSpPr>
        <p:spPr>
          <a:xfrm>
            <a:off x="1907704" y="2780928"/>
            <a:ext cx="540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 calculator :</a:t>
            </a:r>
          </a:p>
          <a:p>
            <a:r>
              <a:rPr lang="en-IN" dirty="0"/>
              <a:t>Given the numbers and the operators as well.</a:t>
            </a:r>
          </a:p>
          <a:p>
            <a:endParaRPr lang="en-IN" dirty="0"/>
          </a:p>
          <a:p>
            <a:r>
              <a:rPr lang="en-IN" dirty="0" err="1"/>
              <a:t>Eg.</a:t>
            </a:r>
            <a:endParaRPr lang="en-IN" dirty="0"/>
          </a:p>
          <a:p>
            <a:r>
              <a:rPr lang="en-IN" dirty="0" err="1"/>
              <a:t>Num</a:t>
            </a:r>
            <a:r>
              <a:rPr lang="en-IN" dirty="0"/>
              <a:t>=20</a:t>
            </a:r>
          </a:p>
          <a:p>
            <a:r>
              <a:rPr lang="en-IN" dirty="0"/>
              <a:t>Num2=30</a:t>
            </a:r>
          </a:p>
          <a:p>
            <a:r>
              <a:rPr lang="en-IN" dirty="0"/>
              <a:t>Operator =+,-,*,/</a:t>
            </a:r>
          </a:p>
        </p:txBody>
      </p:sp>
    </p:spTree>
    <p:extLst>
      <p:ext uri="{BB962C8B-B14F-4D97-AF65-F5344CB8AC3E}">
        <p14:creationId xmlns:p14="http://schemas.microsoft.com/office/powerpoint/2010/main" val="274665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319C-57FD-4654-911C-5155CE9B9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6EA55-4673-4922-9423-8936D0579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any queries:</a:t>
            </a:r>
            <a:br>
              <a:rPr lang="en-IN" dirty="0"/>
            </a:br>
            <a:r>
              <a:rPr lang="en-IN" dirty="0"/>
              <a:t>Contact:</a:t>
            </a:r>
          </a:p>
          <a:p>
            <a:r>
              <a:rPr lang="en-IN" dirty="0"/>
              <a:t> Rahul Joshi</a:t>
            </a:r>
            <a:br>
              <a:rPr lang="en-IN" dirty="0"/>
            </a:br>
            <a:r>
              <a:rPr lang="en-IN" dirty="0"/>
              <a:t>rj26280218@gmail.com</a:t>
            </a:r>
          </a:p>
        </p:txBody>
      </p:sp>
    </p:spTree>
    <p:extLst>
      <p:ext uri="{BB962C8B-B14F-4D97-AF65-F5344CB8AC3E}">
        <p14:creationId xmlns:p14="http://schemas.microsoft.com/office/powerpoint/2010/main" val="3836758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1275</TotalTime>
  <Words>223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Montserrat</vt:lpstr>
      <vt:lpstr>Organic</vt:lpstr>
      <vt:lpstr>ConnectBud</vt:lpstr>
      <vt:lpstr>PowerPoint Presentation</vt:lpstr>
      <vt:lpstr>Class Overview</vt:lpstr>
      <vt:lpstr>Syntax </vt:lpstr>
      <vt:lpstr>Example</vt:lpstr>
      <vt:lpstr>Eg</vt:lpstr>
      <vt:lpstr>Task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Rahul Joshi</cp:lastModifiedBy>
  <cp:revision>40</cp:revision>
  <dcterms:created xsi:type="dcterms:W3CDTF">2021-06-29T06:50:42Z</dcterms:created>
  <dcterms:modified xsi:type="dcterms:W3CDTF">2021-10-19T02:47:31Z</dcterms:modified>
</cp:coreProperties>
</file>