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71" r:id="rId5"/>
    <p:sldId id="270" r:id="rId6"/>
    <p:sldId id="272" r:id="rId7"/>
    <p:sldId id="274" r:id="rId8"/>
    <p:sldId id="275" r:id="rId9"/>
    <p:sldId id="27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/>
              <a:t>Class 5</a:t>
            </a:r>
            <a:endParaRPr lang="en-IN" sz="2800" b="1" dirty="0"/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b="1" dirty="0"/>
            </a:br>
            <a:r>
              <a:rPr lang="en-GB" b="1" i="0" dirty="0">
                <a:solidFill>
                  <a:srgbClr val="000000"/>
                </a:solidFill>
                <a:effectLst/>
                <a:latin typeface="Montserrat"/>
              </a:rPr>
              <a:t>Class 5: 	• Loops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1CD9-74EC-4845-B0D3-CB8855F1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function(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A501-91A8-41E3-A7A8-0A20135C831D}"/>
              </a:ext>
            </a:extLst>
          </p:cNvPr>
          <p:cNvSpPr txBox="1"/>
          <p:nvPr/>
        </p:nvSpPr>
        <p:spPr>
          <a:xfrm>
            <a:off x="1331640" y="2708920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range(10) =&gt; (0,10) =&gt; [0,1,2,3,4,5,6,7,8,9]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Range(5,10) =&gt; (5,10) =&gt;[5,6,7,8,9]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Range (5,15,2) =&gt;[5,7,9,11,13]</a:t>
            </a:r>
          </a:p>
        </p:txBody>
      </p:sp>
    </p:spTree>
    <p:extLst>
      <p:ext uri="{BB962C8B-B14F-4D97-AF65-F5344CB8AC3E}">
        <p14:creationId xmlns:p14="http://schemas.microsoft.com/office/powerpoint/2010/main" val="88300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E830-71AA-40A7-9370-5A78232B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9AE35-5D43-480E-A661-05B0128195CB}"/>
              </a:ext>
            </a:extLst>
          </p:cNvPr>
          <p:cNvSpPr txBox="1"/>
          <p:nvPr/>
        </p:nvSpPr>
        <p:spPr>
          <a:xfrm>
            <a:off x="1259632" y="2852936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</a:t>
            </a:r>
          </a:p>
          <a:p>
            <a:r>
              <a:rPr lang="en-IN" dirty="0"/>
              <a:t>	</a:t>
            </a:r>
            <a:r>
              <a:rPr lang="en-IN" b="1" dirty="0"/>
              <a:t>for (container) in (list):</a:t>
            </a:r>
          </a:p>
          <a:p>
            <a:r>
              <a:rPr lang="en-IN" b="1" dirty="0"/>
              <a:t>		(task)</a:t>
            </a:r>
          </a:p>
          <a:p>
            <a:endParaRPr lang="en-IN" dirty="0"/>
          </a:p>
          <a:p>
            <a:r>
              <a:rPr lang="en-IN" dirty="0" err="1"/>
              <a:t>Explaination</a:t>
            </a:r>
            <a:r>
              <a:rPr lang="en-IN" dirty="0"/>
              <a:t>:</a:t>
            </a:r>
          </a:p>
          <a:p>
            <a:r>
              <a:rPr lang="en-IN" dirty="0"/>
              <a:t>	take every value in the list , </a:t>
            </a:r>
          </a:p>
          <a:p>
            <a:r>
              <a:rPr lang="en-IN" dirty="0"/>
              <a:t>	store that value in the container,</a:t>
            </a:r>
          </a:p>
          <a:p>
            <a:r>
              <a:rPr lang="en-IN" dirty="0"/>
              <a:t>	perform the task for every new value of a container.</a:t>
            </a:r>
          </a:p>
        </p:txBody>
      </p:sp>
    </p:spTree>
    <p:extLst>
      <p:ext uri="{BB962C8B-B14F-4D97-AF65-F5344CB8AC3E}">
        <p14:creationId xmlns:p14="http://schemas.microsoft.com/office/powerpoint/2010/main" val="152292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89A7-7F2B-4A5A-92DF-140B5875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5A423-ED7F-4D49-BB00-CC10A4DD314D}"/>
              </a:ext>
            </a:extLst>
          </p:cNvPr>
          <p:cNvSpPr txBox="1"/>
          <p:nvPr/>
        </p:nvSpPr>
        <p:spPr>
          <a:xfrm>
            <a:off x="2288198" y="2828836"/>
            <a:ext cx="457639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a=["arav",11,['</a:t>
            </a:r>
            <a:r>
              <a:rPr lang="en-IN" dirty="0" err="1"/>
              <a:t>a','r','a','v</a:t>
            </a:r>
            <a:r>
              <a:rPr lang="en-IN" dirty="0"/>
              <a:t>'],"hello"]</a:t>
            </a:r>
          </a:p>
          <a:p>
            <a:r>
              <a:rPr lang="en-IN" dirty="0"/>
              <a:t>for c1 in a:</a:t>
            </a:r>
          </a:p>
          <a:p>
            <a:r>
              <a:rPr lang="en-IN" dirty="0"/>
              <a:t>    print(c1)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58CB4-4D69-4C16-9771-12FBCB119CDF}"/>
              </a:ext>
            </a:extLst>
          </p:cNvPr>
          <p:cNvSpPr txBox="1"/>
          <p:nvPr/>
        </p:nvSpPr>
        <p:spPr>
          <a:xfrm>
            <a:off x="2274397" y="4509120"/>
            <a:ext cx="457639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for c1 in range(10):</a:t>
            </a:r>
          </a:p>
          <a:p>
            <a:r>
              <a:rPr lang="en-IN" dirty="0"/>
              <a:t>    print(c1)</a:t>
            </a:r>
          </a:p>
        </p:txBody>
      </p:sp>
    </p:spTree>
    <p:extLst>
      <p:ext uri="{BB962C8B-B14F-4D97-AF65-F5344CB8AC3E}">
        <p14:creationId xmlns:p14="http://schemas.microsoft.com/office/powerpoint/2010/main" val="115756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9CD4-0B7D-48FD-9063-54767F34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53FC5-718A-4C92-AC22-5F4D466E8523}"/>
              </a:ext>
            </a:extLst>
          </p:cNvPr>
          <p:cNvSpPr txBox="1"/>
          <p:nvPr/>
        </p:nvSpPr>
        <p:spPr>
          <a:xfrm>
            <a:off x="1259632" y="2780928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</a:t>
            </a:r>
          </a:p>
          <a:p>
            <a:r>
              <a:rPr lang="en-IN" dirty="0"/>
              <a:t>	</a:t>
            </a:r>
            <a:r>
              <a:rPr lang="en-IN" b="1" dirty="0"/>
              <a:t>while (</a:t>
            </a:r>
            <a:r>
              <a:rPr lang="en-IN" b="1" dirty="0" err="1"/>
              <a:t>comparision</a:t>
            </a:r>
            <a:r>
              <a:rPr lang="en-IN" b="1" dirty="0"/>
              <a:t>):</a:t>
            </a:r>
          </a:p>
          <a:p>
            <a:r>
              <a:rPr lang="en-IN" b="1" dirty="0"/>
              <a:t>		task</a:t>
            </a:r>
          </a:p>
          <a:p>
            <a:endParaRPr lang="en-IN" b="1" dirty="0"/>
          </a:p>
          <a:p>
            <a:endParaRPr lang="en-IN" dirty="0"/>
          </a:p>
          <a:p>
            <a:r>
              <a:rPr lang="en-IN" dirty="0"/>
              <a:t>1. Check if the </a:t>
            </a:r>
            <a:r>
              <a:rPr lang="en-IN" dirty="0" err="1"/>
              <a:t>comparision</a:t>
            </a:r>
            <a:r>
              <a:rPr lang="en-IN" dirty="0"/>
              <a:t> returns true.</a:t>
            </a:r>
          </a:p>
          <a:p>
            <a:r>
              <a:rPr lang="en-IN" dirty="0"/>
              <a:t>2. If it returns true then perform the task.</a:t>
            </a:r>
          </a:p>
          <a:p>
            <a:r>
              <a:rPr lang="en-IN" dirty="0"/>
              <a:t>3. If it returns false then stop the loop.</a:t>
            </a:r>
          </a:p>
        </p:txBody>
      </p:sp>
    </p:spTree>
    <p:extLst>
      <p:ext uri="{BB962C8B-B14F-4D97-AF65-F5344CB8AC3E}">
        <p14:creationId xmlns:p14="http://schemas.microsoft.com/office/powerpoint/2010/main" val="314522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F848-4300-4F17-AC53-9B6D3132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15CFF-713B-4A9B-ADE4-385A0AF90064}"/>
              </a:ext>
            </a:extLst>
          </p:cNvPr>
          <p:cNvSpPr txBox="1"/>
          <p:nvPr/>
        </p:nvSpPr>
        <p:spPr>
          <a:xfrm>
            <a:off x="2288198" y="2828836"/>
            <a:ext cx="45763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c1=20</a:t>
            </a:r>
          </a:p>
          <a:p>
            <a:r>
              <a:rPr lang="en-IN" dirty="0"/>
              <a:t>while c1&gt;0:</a:t>
            </a:r>
          </a:p>
          <a:p>
            <a:r>
              <a:rPr lang="en-IN" dirty="0"/>
              <a:t>    print(c1)</a:t>
            </a:r>
          </a:p>
          <a:p>
            <a:r>
              <a:rPr lang="en-IN" dirty="0"/>
              <a:t>    c1-=2</a:t>
            </a:r>
          </a:p>
        </p:txBody>
      </p:sp>
    </p:spTree>
    <p:extLst>
      <p:ext uri="{BB962C8B-B14F-4D97-AF65-F5344CB8AC3E}">
        <p14:creationId xmlns:p14="http://schemas.microsoft.com/office/powerpoint/2010/main" val="135922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B321-0A44-461E-9569-CA288060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160DC-3739-494E-9E7B-2A23B505D2EA}"/>
              </a:ext>
            </a:extLst>
          </p:cNvPr>
          <p:cNvSpPr txBox="1"/>
          <p:nvPr/>
        </p:nvSpPr>
        <p:spPr>
          <a:xfrm>
            <a:off x="3779912" y="2492896"/>
            <a:ext cx="2304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 * 1 = 5</a:t>
            </a:r>
          </a:p>
          <a:p>
            <a:r>
              <a:rPr lang="en-IN" dirty="0"/>
              <a:t>5 * 2 = 10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5 * 10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F65D1-D8A1-4523-BB6A-BD51ADD9E075}"/>
              </a:ext>
            </a:extLst>
          </p:cNvPr>
          <p:cNvSpPr txBox="1"/>
          <p:nvPr/>
        </p:nvSpPr>
        <p:spPr>
          <a:xfrm>
            <a:off x="2843808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 out all the multiples of 7 less than 231</a:t>
            </a:r>
          </a:p>
        </p:txBody>
      </p:sp>
    </p:spTree>
    <p:extLst>
      <p:ext uri="{BB962C8B-B14F-4D97-AF65-F5344CB8AC3E}">
        <p14:creationId xmlns:p14="http://schemas.microsoft.com/office/powerpoint/2010/main" val="108308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1384</TotalTime>
  <Words>242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Montserrat</vt:lpstr>
      <vt:lpstr>Organic</vt:lpstr>
      <vt:lpstr>ConnectBud</vt:lpstr>
      <vt:lpstr>PowerPoint Presentation</vt:lpstr>
      <vt:lpstr>Class Overview</vt:lpstr>
      <vt:lpstr>Range function( )</vt:lpstr>
      <vt:lpstr>For loop</vt:lpstr>
      <vt:lpstr>Example</vt:lpstr>
      <vt:lpstr>While loop</vt:lpstr>
      <vt:lpstr>Example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55</cp:revision>
  <dcterms:created xsi:type="dcterms:W3CDTF">2021-06-29T06:50:42Z</dcterms:created>
  <dcterms:modified xsi:type="dcterms:W3CDTF">2021-10-26T01:55:13Z</dcterms:modified>
</cp:coreProperties>
</file>