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76" r:id="rId5"/>
    <p:sldId id="273" r:id="rId6"/>
    <p:sldId id="277" r:id="rId7"/>
    <p:sldId id="279" r:id="rId8"/>
    <p:sldId id="278" r:id="rId9"/>
    <p:sldId id="280" r:id="rId10"/>
    <p:sldId id="272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5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D656-37E3-4A09-A382-F4DE35C1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3EC26-6369-465D-BB31-CEF20078864B}"/>
              </a:ext>
            </a:extLst>
          </p:cNvPr>
          <p:cNvSpPr txBox="1"/>
          <p:nvPr/>
        </p:nvSpPr>
        <p:spPr>
          <a:xfrm>
            <a:off x="1259632" y="2996952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all the credentials of a user and compare for all the values inserted </a:t>
            </a:r>
            <a:r>
              <a:rPr lang="en-IN" dirty="0" err="1"/>
              <a:t>i.e</a:t>
            </a:r>
            <a:r>
              <a:rPr lang="en-IN" dirty="0"/>
              <a:t> name, age, percentage </a:t>
            </a:r>
            <a:br>
              <a:rPr lang="en-IN" dirty="0"/>
            </a:br>
            <a:r>
              <a:rPr lang="en-IN" dirty="0"/>
              <a:t>if all the conditions are true then say welcome</a:t>
            </a:r>
          </a:p>
          <a:p>
            <a:r>
              <a:rPr lang="en-IN" dirty="0"/>
              <a:t>Otherwise say sorry you are not the user.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If the conditions are true:</a:t>
            </a:r>
          </a:p>
          <a:p>
            <a:r>
              <a:rPr lang="en-IN" dirty="0"/>
              <a:t>	take the 4 ages(either as a float or int) and then calculate the 	sum.</a:t>
            </a:r>
          </a:p>
        </p:txBody>
      </p:sp>
    </p:spTree>
    <p:extLst>
      <p:ext uri="{BB962C8B-B14F-4D97-AF65-F5344CB8AC3E}">
        <p14:creationId xmlns:p14="http://schemas.microsoft.com/office/powerpoint/2010/main" val="158596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5: 	• Conditional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C09-DD1D-4C92-933A-31ABFC77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5 H.W.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2672F-448F-4011-8E1C-E401C073F8AD}"/>
              </a:ext>
            </a:extLst>
          </p:cNvPr>
          <p:cNvSpPr txBox="1"/>
          <p:nvPr/>
        </p:nvSpPr>
        <p:spPr>
          <a:xfrm>
            <a:off x="755576" y="2924944"/>
            <a:ext cx="4576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age=int(input("Insert the age"))</a:t>
            </a:r>
          </a:p>
          <a:p>
            <a:r>
              <a:rPr lang="en-IN" dirty="0"/>
              <a:t>print("Age : ",age)</a:t>
            </a:r>
          </a:p>
          <a:p>
            <a:r>
              <a:rPr lang="en-IN" dirty="0"/>
              <a:t>print(type(age))</a:t>
            </a:r>
          </a:p>
          <a:p>
            <a:endParaRPr lang="en-IN" dirty="0"/>
          </a:p>
          <a:p>
            <a:r>
              <a:rPr lang="en-IN" dirty="0"/>
              <a:t>percentage=float(input("Insert the percentage"))</a:t>
            </a:r>
          </a:p>
          <a:p>
            <a:r>
              <a:rPr lang="en-IN" dirty="0"/>
              <a:t>print("Percentage : ",percentage)</a:t>
            </a:r>
          </a:p>
          <a:p>
            <a:r>
              <a:rPr lang="en-IN" dirty="0"/>
              <a:t>print(type(percentage))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951E1-039A-46B8-8895-CA421A9165C1}"/>
              </a:ext>
            </a:extLst>
          </p:cNvPr>
          <p:cNvSpPr txBox="1"/>
          <p:nvPr/>
        </p:nvSpPr>
        <p:spPr>
          <a:xfrm>
            <a:off x="5508104" y="2420888"/>
            <a:ext cx="45763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num</a:t>
            </a:r>
            <a:r>
              <a:rPr lang="en-IN" dirty="0"/>
              <a:t>=int(float(input("Age")))</a:t>
            </a:r>
          </a:p>
          <a:p>
            <a:r>
              <a:rPr lang="en-IN" dirty="0"/>
              <a:t>print(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r>
              <a:rPr lang="en-IN" dirty="0"/>
              <a:t>print(type(</a:t>
            </a:r>
            <a:r>
              <a:rPr lang="en-IN" dirty="0" err="1"/>
              <a:t>num</a:t>
            </a:r>
            <a:r>
              <a:rPr lang="en-IN" dirty="0"/>
              <a:t>))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flt</a:t>
            </a:r>
            <a:r>
              <a:rPr lang="en-IN" dirty="0"/>
              <a:t>=89.64</a:t>
            </a:r>
          </a:p>
          <a:p>
            <a:r>
              <a:rPr lang="en-IN" dirty="0" err="1"/>
              <a:t>integr</a:t>
            </a:r>
            <a:r>
              <a:rPr lang="en-IN" dirty="0"/>
              <a:t>=int(</a:t>
            </a:r>
            <a:r>
              <a:rPr lang="en-IN" dirty="0" err="1"/>
              <a:t>flt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integr2=57</a:t>
            </a:r>
          </a:p>
          <a:p>
            <a:r>
              <a:rPr lang="en-IN" dirty="0"/>
              <a:t>flt2=float(integr2)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integr</a:t>
            </a:r>
            <a:r>
              <a:rPr lang="en-IN" dirty="0"/>
              <a:t>)</a:t>
            </a:r>
          </a:p>
          <a:p>
            <a:r>
              <a:rPr lang="en-IN" dirty="0"/>
              <a:t>print(flt2)</a:t>
            </a:r>
          </a:p>
        </p:txBody>
      </p:sp>
    </p:spTree>
    <p:extLst>
      <p:ext uri="{BB962C8B-B14F-4D97-AF65-F5344CB8AC3E}">
        <p14:creationId xmlns:p14="http://schemas.microsoft.com/office/powerpoint/2010/main" val="304466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AD52-63F8-4C62-9EC8-FE4B1DD3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Condition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900D1-6327-4E0D-8A3D-D314F74C02FF}"/>
              </a:ext>
            </a:extLst>
          </p:cNvPr>
          <p:cNvSpPr/>
          <p:nvPr/>
        </p:nvSpPr>
        <p:spPr>
          <a:xfrm>
            <a:off x="3347864" y="2636912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Sunny / Rainy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F22966-539C-4D37-BEE3-47272EFEF802}"/>
              </a:ext>
            </a:extLst>
          </p:cNvPr>
          <p:cNvCxnSpPr/>
          <p:nvPr/>
        </p:nvCxnSpPr>
        <p:spPr>
          <a:xfrm flipH="1">
            <a:off x="2987824" y="3573016"/>
            <a:ext cx="50405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E999B51-C0F9-4FD6-8547-3115A591095D}"/>
              </a:ext>
            </a:extLst>
          </p:cNvPr>
          <p:cNvSpPr/>
          <p:nvPr/>
        </p:nvSpPr>
        <p:spPr>
          <a:xfrm>
            <a:off x="1835696" y="465313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Wear a t shirt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B4449-C59A-41D9-882B-BCBC68A5A890}"/>
              </a:ext>
            </a:extLst>
          </p:cNvPr>
          <p:cNvSpPr/>
          <p:nvPr/>
        </p:nvSpPr>
        <p:spPr>
          <a:xfrm>
            <a:off x="4932040" y="4644235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Wear a raincoat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A01486-3811-4DD4-9E9E-A55DFF46EF08}"/>
              </a:ext>
            </a:extLst>
          </p:cNvPr>
          <p:cNvCxnSpPr>
            <a:cxnSpLocks/>
          </p:cNvCxnSpPr>
          <p:nvPr/>
        </p:nvCxnSpPr>
        <p:spPr>
          <a:xfrm>
            <a:off x="5623740" y="3541299"/>
            <a:ext cx="532436" cy="96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0ED40C0-0AB5-423A-9BBE-E48B950F14DE}"/>
              </a:ext>
            </a:extLst>
          </p:cNvPr>
          <p:cNvSpPr/>
          <p:nvPr/>
        </p:nvSpPr>
        <p:spPr>
          <a:xfrm>
            <a:off x="2123728" y="3573016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Sunny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FAB362-991F-4F7F-B6F8-F134C54D3C71}"/>
              </a:ext>
            </a:extLst>
          </p:cNvPr>
          <p:cNvSpPr/>
          <p:nvPr/>
        </p:nvSpPr>
        <p:spPr>
          <a:xfrm>
            <a:off x="5921452" y="3595165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Rainy</a:t>
            </a:r>
          </a:p>
        </p:txBody>
      </p:sp>
    </p:spTree>
    <p:extLst>
      <p:ext uri="{BB962C8B-B14F-4D97-AF65-F5344CB8AC3E}">
        <p14:creationId xmlns:p14="http://schemas.microsoft.com/office/powerpoint/2010/main" val="411735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5EE-1A9E-4468-83B3-0DEA8331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0CEA9-C8F8-4ED9-870F-5727CF8E7BD9}"/>
              </a:ext>
            </a:extLst>
          </p:cNvPr>
          <p:cNvSpPr txBox="1"/>
          <p:nvPr/>
        </p:nvSpPr>
        <p:spPr>
          <a:xfrm>
            <a:off x="1403648" y="2996952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If( condition) :</a:t>
            </a:r>
          </a:p>
          <a:p>
            <a:r>
              <a:rPr lang="en-IN" sz="2400" b="1" dirty="0"/>
              <a:t>	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A8C46-6EF1-48BC-BF2D-3FA710AA4647}"/>
              </a:ext>
            </a:extLst>
          </p:cNvPr>
          <p:cNvSpPr txBox="1"/>
          <p:nvPr/>
        </p:nvSpPr>
        <p:spPr>
          <a:xfrm>
            <a:off x="899592" y="472514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weather=sunny:</a:t>
            </a:r>
          </a:p>
          <a:p>
            <a:r>
              <a:rPr lang="en-IN" dirty="0"/>
              <a:t>	wear a t-shirt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F3AF9-8D25-4B57-B517-B1ABD8A3DB55}"/>
              </a:ext>
            </a:extLst>
          </p:cNvPr>
          <p:cNvSpPr txBox="1"/>
          <p:nvPr/>
        </p:nvSpPr>
        <p:spPr>
          <a:xfrm>
            <a:off x="3959932" y="4725144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weather=rainy:</a:t>
            </a:r>
          </a:p>
          <a:p>
            <a:r>
              <a:rPr lang="en-IN" dirty="0"/>
              <a:t>	wear a raincoat</a:t>
            </a:r>
          </a:p>
        </p:txBody>
      </p:sp>
    </p:spTree>
    <p:extLst>
      <p:ext uri="{BB962C8B-B14F-4D97-AF65-F5344CB8AC3E}">
        <p14:creationId xmlns:p14="http://schemas.microsoft.com/office/powerpoint/2010/main" val="427408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65C9-F045-4779-BC00-27C59E7E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C28DA-487E-41D6-9C93-1A4F53CE8321}"/>
              </a:ext>
            </a:extLst>
          </p:cNvPr>
          <p:cNvSpPr txBox="1"/>
          <p:nvPr/>
        </p:nvSpPr>
        <p:spPr>
          <a:xfrm>
            <a:off x="899592" y="2792137"/>
            <a:ext cx="45763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age=int(float(input("Enter your age")))</a:t>
            </a:r>
          </a:p>
          <a:p>
            <a:r>
              <a:rPr lang="en-IN" dirty="0"/>
              <a:t>if age&gt;18:</a:t>
            </a:r>
          </a:p>
          <a:p>
            <a:r>
              <a:rPr lang="en-IN" dirty="0"/>
              <a:t>    print("Above 18")</a:t>
            </a:r>
          </a:p>
          <a:p>
            <a:r>
              <a:rPr lang="en-IN" dirty="0"/>
              <a:t>if age&lt;18:</a:t>
            </a:r>
          </a:p>
          <a:p>
            <a:r>
              <a:rPr lang="en-IN" dirty="0"/>
              <a:t>    print("Below 18")</a:t>
            </a:r>
          </a:p>
          <a:p>
            <a:endParaRPr lang="en-IN" dirty="0"/>
          </a:p>
          <a:p>
            <a:r>
              <a:rPr lang="en-IN" dirty="0"/>
              <a:t>name=input("insert your name")</a:t>
            </a:r>
          </a:p>
          <a:p>
            <a:r>
              <a:rPr lang="en-IN" dirty="0"/>
              <a:t>if name=="</a:t>
            </a:r>
            <a:r>
              <a:rPr lang="en-IN" dirty="0" err="1"/>
              <a:t>rahul</a:t>
            </a:r>
            <a:r>
              <a:rPr lang="en-IN" dirty="0"/>
              <a:t>":</a:t>
            </a:r>
          </a:p>
          <a:p>
            <a:r>
              <a:rPr lang="en-IN" dirty="0"/>
              <a:t>    print("Hello Rahul")</a:t>
            </a:r>
          </a:p>
          <a:p>
            <a:r>
              <a:rPr lang="en-IN" dirty="0"/>
              <a:t>if name=="</a:t>
            </a:r>
            <a:r>
              <a:rPr lang="en-IN" dirty="0" err="1"/>
              <a:t>arav</a:t>
            </a:r>
            <a:r>
              <a:rPr lang="en-IN" dirty="0"/>
              <a:t>":</a:t>
            </a:r>
          </a:p>
          <a:p>
            <a:r>
              <a:rPr lang="en-IN" dirty="0"/>
              <a:t>    print("Hello </a:t>
            </a:r>
            <a:r>
              <a:rPr lang="en-IN" dirty="0" err="1"/>
              <a:t>Arav</a:t>
            </a:r>
            <a:r>
              <a:rPr lang="en-IN" dirty="0"/>
              <a:t>")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48F0-49C9-4DBA-9BE4-B36D3B564EF0}"/>
              </a:ext>
            </a:extLst>
          </p:cNvPr>
          <p:cNvSpPr txBox="1"/>
          <p:nvPr/>
        </p:nvSpPr>
        <p:spPr>
          <a:xfrm>
            <a:off x="4539004" y="2996952"/>
            <a:ext cx="4576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prc</a:t>
            </a:r>
            <a:r>
              <a:rPr lang="en-IN" dirty="0"/>
              <a:t>=float(input("Enter your percentage"))</a:t>
            </a:r>
          </a:p>
          <a:p>
            <a:r>
              <a:rPr lang="en-IN" dirty="0"/>
              <a:t>if </a:t>
            </a:r>
            <a:r>
              <a:rPr lang="en-IN" dirty="0" err="1"/>
              <a:t>prc</a:t>
            </a:r>
            <a:r>
              <a:rPr lang="en-IN" dirty="0"/>
              <a:t>&gt;90:</a:t>
            </a:r>
          </a:p>
          <a:p>
            <a:r>
              <a:rPr lang="en-IN" dirty="0"/>
              <a:t>    print("A+")</a:t>
            </a:r>
          </a:p>
          <a:p>
            <a:r>
              <a:rPr lang="en-IN" dirty="0"/>
              <a:t>if </a:t>
            </a:r>
            <a:r>
              <a:rPr lang="en-IN" dirty="0" err="1"/>
              <a:t>prc</a:t>
            </a:r>
            <a:r>
              <a:rPr lang="en-IN" dirty="0"/>
              <a:t>&gt;=35:</a:t>
            </a:r>
          </a:p>
          <a:p>
            <a:r>
              <a:rPr lang="en-IN" dirty="0"/>
              <a:t>    print("pass")</a:t>
            </a:r>
          </a:p>
          <a:p>
            <a:r>
              <a:rPr lang="en-IN" dirty="0"/>
              <a:t>if </a:t>
            </a:r>
            <a:r>
              <a:rPr lang="en-IN" dirty="0" err="1"/>
              <a:t>prc</a:t>
            </a:r>
            <a:r>
              <a:rPr lang="en-IN" dirty="0"/>
              <a:t>&lt;35:</a:t>
            </a:r>
          </a:p>
          <a:p>
            <a:r>
              <a:rPr lang="en-IN" dirty="0"/>
              <a:t>    print("fail")</a:t>
            </a:r>
          </a:p>
        </p:txBody>
      </p:sp>
    </p:spTree>
    <p:extLst>
      <p:ext uri="{BB962C8B-B14F-4D97-AF65-F5344CB8AC3E}">
        <p14:creationId xmlns:p14="http://schemas.microsoft.com/office/powerpoint/2010/main" val="6177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5EE-1A9E-4468-83B3-0DEA8331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0CEA9-C8F8-4ED9-870F-5727CF8E7BD9}"/>
              </a:ext>
            </a:extLst>
          </p:cNvPr>
          <p:cNvSpPr txBox="1"/>
          <p:nvPr/>
        </p:nvSpPr>
        <p:spPr>
          <a:xfrm>
            <a:off x="1403648" y="2996952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If( condition) :</a:t>
            </a:r>
          </a:p>
          <a:p>
            <a:r>
              <a:rPr lang="en-IN" sz="2400" b="1" dirty="0"/>
              <a:t>	Task</a:t>
            </a:r>
          </a:p>
          <a:p>
            <a:r>
              <a:rPr lang="en-IN" sz="2400" b="1" dirty="0"/>
              <a:t>Else :</a:t>
            </a:r>
          </a:p>
          <a:p>
            <a:r>
              <a:rPr lang="en-IN" sz="2400" b="1" dirty="0"/>
              <a:t>	remaining task</a:t>
            </a:r>
          </a:p>
        </p:txBody>
      </p:sp>
    </p:spTree>
    <p:extLst>
      <p:ext uri="{BB962C8B-B14F-4D97-AF65-F5344CB8AC3E}">
        <p14:creationId xmlns:p14="http://schemas.microsoft.com/office/powerpoint/2010/main" val="70971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CAEF-B053-439B-B68C-51F82435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5513F-98E7-48F1-8250-429B54049CB1}"/>
              </a:ext>
            </a:extLst>
          </p:cNvPr>
          <p:cNvSpPr txBox="1"/>
          <p:nvPr/>
        </p:nvSpPr>
        <p:spPr>
          <a:xfrm>
            <a:off x="2288198" y="2690336"/>
            <a:ext cx="4576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age=int(float(input("Age=")))</a:t>
            </a:r>
          </a:p>
          <a:p>
            <a:r>
              <a:rPr lang="en-IN" dirty="0"/>
              <a:t>if age&gt;15:</a:t>
            </a:r>
          </a:p>
          <a:p>
            <a:r>
              <a:rPr lang="en-IN" dirty="0"/>
              <a:t>    print("Above 15")</a:t>
            </a:r>
          </a:p>
          <a:p>
            <a:r>
              <a:rPr lang="en-IN" dirty="0"/>
              <a:t>    if age==18:	</a:t>
            </a:r>
          </a:p>
          <a:p>
            <a:r>
              <a:rPr lang="en-IN" dirty="0"/>
              <a:t>	print(“18”)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print("Below 18")</a:t>
            </a:r>
          </a:p>
        </p:txBody>
      </p:sp>
    </p:spTree>
    <p:extLst>
      <p:ext uri="{BB962C8B-B14F-4D97-AF65-F5344CB8AC3E}">
        <p14:creationId xmlns:p14="http://schemas.microsoft.com/office/powerpoint/2010/main" val="1080100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1275</TotalTime>
  <Words>400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Montserrat</vt:lpstr>
      <vt:lpstr>Organic</vt:lpstr>
      <vt:lpstr>ConnectBud</vt:lpstr>
      <vt:lpstr>PowerPoint Presentation</vt:lpstr>
      <vt:lpstr>Class Overview</vt:lpstr>
      <vt:lpstr>Day 5 H.W.</vt:lpstr>
      <vt:lpstr>Condition </vt:lpstr>
      <vt:lpstr>Syntax</vt:lpstr>
      <vt:lpstr>Example</vt:lpstr>
      <vt:lpstr>Syntax</vt:lpstr>
      <vt:lpstr>Example</vt:lpstr>
      <vt:lpstr>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44</cp:revision>
  <dcterms:created xsi:type="dcterms:W3CDTF">2021-06-29T06:50:42Z</dcterms:created>
  <dcterms:modified xsi:type="dcterms:W3CDTF">2021-08-03T15:16:11Z</dcterms:modified>
</cp:coreProperties>
</file>