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4" r:id="rId1"/>
  </p:sldMasterIdLst>
  <p:sldIdLst>
    <p:sldId id="265" r:id="rId2"/>
    <p:sldId id="263" r:id="rId3"/>
    <p:sldId id="266" r:id="rId4"/>
    <p:sldId id="273" r:id="rId5"/>
    <p:sldId id="274" r:id="rId6"/>
    <p:sldId id="272" r:id="rId7"/>
    <p:sldId id="268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330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F2660061-179A-47E0-86E3-D8374BC4401E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412AC83C-FADC-4987-967A-B9A7F6F85D3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3557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60061-179A-47E0-86E3-D8374BC4401E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AC83C-FADC-4987-967A-B9A7F6F85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026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60061-179A-47E0-86E3-D8374BC4401E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AC83C-FADC-4987-967A-B9A7F6F85D3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57592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60061-179A-47E0-86E3-D8374BC4401E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AC83C-FADC-4987-967A-B9A7F6F85D3E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15254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60061-179A-47E0-86E3-D8374BC4401E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AC83C-FADC-4987-967A-B9A7F6F85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5644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60061-179A-47E0-86E3-D8374BC4401E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AC83C-FADC-4987-967A-B9A7F6F85D3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80599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60061-179A-47E0-86E3-D8374BC4401E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AC83C-FADC-4987-967A-B9A7F6F85D3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29246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60061-179A-47E0-86E3-D8374BC4401E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AC83C-FADC-4987-967A-B9A7F6F85D3E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49185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60061-179A-47E0-86E3-D8374BC4401E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AC83C-FADC-4987-967A-B9A7F6F85D3E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8476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60061-179A-47E0-86E3-D8374BC4401E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AC83C-FADC-4987-967A-B9A7F6F85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858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60061-179A-47E0-86E3-D8374BC4401E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AC83C-FADC-4987-967A-B9A7F6F85D3E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5425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60061-179A-47E0-86E3-D8374BC4401E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AC83C-FADC-4987-967A-B9A7F6F85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316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60061-179A-47E0-86E3-D8374BC4401E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AC83C-FADC-4987-967A-B9A7F6F85D3E}" type="slidenum">
              <a:rPr lang="en-US" smtClean="0"/>
              <a:t>‹#›</a:t>
            </a:fld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3037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60061-179A-47E0-86E3-D8374BC4401E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AC83C-FADC-4987-967A-B9A7F6F85D3E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8604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60061-179A-47E0-86E3-D8374BC4401E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AC83C-FADC-4987-967A-B9A7F6F85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129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60061-179A-47E0-86E3-D8374BC4401E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AC83C-FADC-4987-967A-B9A7F6F85D3E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4783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60061-179A-47E0-86E3-D8374BC4401E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AC83C-FADC-4987-967A-B9A7F6F85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049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2660061-179A-47E0-86E3-D8374BC4401E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12AC83C-FADC-4987-967A-B9A7F6F85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970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797" r:id="rId3"/>
    <p:sldLayoutId id="2147483798" r:id="rId4"/>
    <p:sldLayoutId id="2147483799" r:id="rId5"/>
    <p:sldLayoutId id="2147483800" r:id="rId6"/>
    <p:sldLayoutId id="2147483801" r:id="rId7"/>
    <p:sldLayoutId id="2147483802" r:id="rId8"/>
    <p:sldLayoutId id="2147483803" r:id="rId9"/>
    <p:sldLayoutId id="2147483804" r:id="rId10"/>
    <p:sldLayoutId id="2147483805" r:id="rId11"/>
    <p:sldLayoutId id="2147483806" r:id="rId12"/>
    <p:sldLayoutId id="2147483807" r:id="rId13"/>
    <p:sldLayoutId id="2147483808" r:id="rId14"/>
    <p:sldLayoutId id="2147483809" r:id="rId15"/>
    <p:sldLayoutId id="2147483810" r:id="rId16"/>
    <p:sldLayoutId id="214748381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F4411-E1E7-4E66-B4B1-16C45138FC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7567" y="1947295"/>
            <a:ext cx="5308866" cy="762492"/>
          </a:xfrm>
        </p:spPr>
        <p:txBody>
          <a:bodyPr/>
          <a:lstStyle/>
          <a:p>
            <a:r>
              <a:rPr lang="en-IN" dirty="0" err="1"/>
              <a:t>ConnectBud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D6F880-4ABC-4007-9329-B783605B0D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sz="2800" u="sng" dirty="0"/>
              <a:t>Python</a:t>
            </a:r>
          </a:p>
          <a:p>
            <a:r>
              <a:rPr lang="en-IN" sz="2800" b="1" dirty="0"/>
              <a:t>Class 6</a:t>
            </a:r>
          </a:p>
          <a:p>
            <a:r>
              <a:rPr lang="en-IN" sz="2800" dirty="0"/>
              <a:t>By: Rahul Joshi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9755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F0F3884-DDA0-407F-AFB6-28D51EE440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988" t="8000" r="13776"/>
          <a:stretch/>
        </p:blipFill>
        <p:spPr>
          <a:xfrm>
            <a:off x="755576" y="732275"/>
            <a:ext cx="7632848" cy="539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506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6085C-447A-4EB3-A14C-1289835B51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25382" y="2420888"/>
            <a:ext cx="5308866" cy="834500"/>
          </a:xfrm>
        </p:spPr>
        <p:txBody>
          <a:bodyPr/>
          <a:lstStyle/>
          <a:p>
            <a:r>
              <a:rPr lang="en-IN" u="sng" dirty="0"/>
              <a:t>Class Overview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CC6EA9-97F8-4CBC-842C-A9A50896B5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21934" y="3705875"/>
            <a:ext cx="5746410" cy="1811357"/>
          </a:xfrm>
        </p:spPr>
        <p:txBody>
          <a:bodyPr>
            <a:normAutofit/>
          </a:bodyPr>
          <a:lstStyle/>
          <a:p>
            <a:pPr algn="l"/>
            <a:br>
              <a:rPr lang="en-GB" b="1" dirty="0"/>
            </a:br>
            <a:r>
              <a:rPr lang="en-GB" b="1" i="0" dirty="0">
                <a:solidFill>
                  <a:srgbClr val="000000"/>
                </a:solidFill>
                <a:effectLst/>
                <a:latin typeface="Montserrat"/>
              </a:rPr>
              <a:t>Class 6: 	• Operators  and </a:t>
            </a:r>
            <a:r>
              <a:rPr lang="en-GB" b="1" i="0" dirty="0" err="1">
                <a:solidFill>
                  <a:srgbClr val="000000"/>
                </a:solidFill>
                <a:effectLst/>
                <a:latin typeface="Montserrat"/>
              </a:rPr>
              <a:t>elif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661349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C2C9E-9FB5-46E9-9D7D-3C4DB5724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err="1"/>
              <a:t>Elif</a:t>
            </a:r>
            <a:endParaRPr lang="en-IN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798564-0427-4630-9181-D22C53F46B5B}"/>
              </a:ext>
            </a:extLst>
          </p:cNvPr>
          <p:cNvSpPr txBox="1"/>
          <p:nvPr/>
        </p:nvSpPr>
        <p:spPr>
          <a:xfrm>
            <a:off x="2771800" y="2636912"/>
            <a:ext cx="457639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age=int(float(input("insert the age")))</a:t>
            </a:r>
          </a:p>
          <a:p>
            <a:r>
              <a:rPr lang="en-IN" dirty="0"/>
              <a:t>if age==11:</a:t>
            </a:r>
          </a:p>
          <a:p>
            <a:r>
              <a:rPr lang="en-IN" dirty="0"/>
              <a:t>    print("Hello </a:t>
            </a:r>
            <a:r>
              <a:rPr lang="en-IN" dirty="0" err="1"/>
              <a:t>Arav</a:t>
            </a:r>
            <a:r>
              <a:rPr lang="en-IN" dirty="0"/>
              <a:t>") </a:t>
            </a:r>
            <a:r>
              <a:rPr lang="en-IN" dirty="0" err="1"/>
              <a:t>elif</a:t>
            </a:r>
            <a:r>
              <a:rPr lang="en-IN" dirty="0"/>
              <a:t> age==21:</a:t>
            </a:r>
          </a:p>
          <a:p>
            <a:r>
              <a:rPr lang="en-IN" dirty="0"/>
              <a:t>    print("Hello Rahul")</a:t>
            </a:r>
          </a:p>
          <a:p>
            <a:r>
              <a:rPr lang="en-IN" dirty="0" err="1"/>
              <a:t>elif</a:t>
            </a:r>
            <a:r>
              <a:rPr lang="en-IN" dirty="0"/>
              <a:t> age==30:</a:t>
            </a:r>
          </a:p>
          <a:p>
            <a:r>
              <a:rPr lang="en-IN" dirty="0"/>
              <a:t>    print("Hello 30")</a:t>
            </a:r>
          </a:p>
          <a:p>
            <a:r>
              <a:rPr lang="en-IN" dirty="0" err="1"/>
              <a:t>elif</a:t>
            </a:r>
            <a:r>
              <a:rPr lang="en-IN" dirty="0"/>
              <a:t> age==40:</a:t>
            </a:r>
          </a:p>
          <a:p>
            <a:r>
              <a:rPr lang="en-IN" dirty="0"/>
              <a:t>    print("Hello 40")</a:t>
            </a:r>
          </a:p>
          <a:p>
            <a:r>
              <a:rPr lang="en-IN" dirty="0"/>
              <a:t>else:</a:t>
            </a:r>
          </a:p>
          <a:p>
            <a:r>
              <a:rPr lang="en-IN" dirty="0"/>
              <a:t>    print("Sorry not a user")</a:t>
            </a:r>
          </a:p>
        </p:txBody>
      </p:sp>
    </p:spTree>
    <p:extLst>
      <p:ext uri="{BB962C8B-B14F-4D97-AF65-F5344CB8AC3E}">
        <p14:creationId xmlns:p14="http://schemas.microsoft.com/office/powerpoint/2010/main" val="2411060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10E74-7889-480E-9C2F-DAC6826E7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Operators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94A312-2D28-4C31-B6FD-248653C5E4B3}"/>
              </a:ext>
            </a:extLst>
          </p:cNvPr>
          <p:cNvSpPr txBox="1"/>
          <p:nvPr/>
        </p:nvSpPr>
        <p:spPr>
          <a:xfrm>
            <a:off x="1176865" y="2708920"/>
            <a:ext cx="66354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dirty="0"/>
              <a:t>Arithmetic Operator:</a:t>
            </a:r>
          </a:p>
          <a:p>
            <a:r>
              <a:rPr lang="en-IN" dirty="0"/>
              <a:t>	+,-,/,*,%(Modulus),//</a:t>
            </a:r>
          </a:p>
          <a:p>
            <a:pPr marL="342900" indent="-342900">
              <a:buAutoNum type="arabicPeriod" startAt="2"/>
            </a:pPr>
            <a:r>
              <a:rPr lang="en-IN" dirty="0" err="1"/>
              <a:t>Asignment</a:t>
            </a:r>
            <a:r>
              <a:rPr lang="en-IN" dirty="0"/>
              <a:t> Operator:</a:t>
            </a:r>
          </a:p>
          <a:p>
            <a:pPr lvl="1"/>
            <a:r>
              <a:rPr lang="en-IN" dirty="0"/>
              <a:t>=, +=, -=, *=, /=, %=, //=.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6C8FA3-5D2D-4CCB-8DDD-31E480FC8E43}"/>
              </a:ext>
            </a:extLst>
          </p:cNvPr>
          <p:cNvSpPr txBox="1"/>
          <p:nvPr/>
        </p:nvSpPr>
        <p:spPr>
          <a:xfrm>
            <a:off x="1176865" y="4221088"/>
            <a:ext cx="5411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3. </a:t>
            </a:r>
            <a:r>
              <a:rPr lang="en-IN" dirty="0" err="1"/>
              <a:t>Comparision</a:t>
            </a:r>
            <a:r>
              <a:rPr lang="en-IN" dirty="0"/>
              <a:t> Operator: (True/False)</a:t>
            </a:r>
          </a:p>
          <a:p>
            <a:r>
              <a:rPr lang="en-IN" dirty="0"/>
              <a:t>	&gt;, &lt;, &gt;=, &lt;=, ==</a:t>
            </a:r>
          </a:p>
        </p:txBody>
      </p:sp>
    </p:spTree>
    <p:extLst>
      <p:ext uri="{BB962C8B-B14F-4D97-AF65-F5344CB8AC3E}">
        <p14:creationId xmlns:p14="http://schemas.microsoft.com/office/powerpoint/2010/main" val="3277044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ED656-37E3-4A09-A382-F4DE35C1F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Task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113A81-4B20-4ACB-9851-EBB38A7F61B3}"/>
              </a:ext>
            </a:extLst>
          </p:cNvPr>
          <p:cNvSpPr txBox="1"/>
          <p:nvPr/>
        </p:nvSpPr>
        <p:spPr>
          <a:xfrm>
            <a:off x="2627784" y="2708920"/>
            <a:ext cx="36692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Create a calculator:</a:t>
            </a:r>
          </a:p>
          <a:p>
            <a:pPr marL="342900" indent="-342900">
              <a:buAutoNum type="arabicPeriod"/>
            </a:pPr>
            <a:r>
              <a:rPr lang="en-IN" dirty="0"/>
              <a:t>Take two integer variables.</a:t>
            </a:r>
          </a:p>
          <a:p>
            <a:pPr marL="342900" indent="-342900">
              <a:buAutoNum type="arabicPeriod"/>
            </a:pPr>
            <a:r>
              <a:rPr lang="en-IN" dirty="0"/>
              <a:t>Take operator as the input(+,-,* ,/)</a:t>
            </a:r>
          </a:p>
          <a:p>
            <a:pPr marL="342900" indent="-342900">
              <a:buAutoNum type="arabicPeriod"/>
            </a:pPr>
            <a:r>
              <a:rPr lang="en-IN" dirty="0"/>
              <a:t>Perform the arithmetic operation.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30EC30-1495-4176-8D24-241D8D38D870}"/>
              </a:ext>
            </a:extLst>
          </p:cNvPr>
          <p:cNvSpPr txBox="1"/>
          <p:nvPr/>
        </p:nvSpPr>
        <p:spPr>
          <a:xfrm>
            <a:off x="2915816" y="4221088"/>
            <a:ext cx="44644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Num1= </a:t>
            </a:r>
            <a:r>
              <a:rPr lang="en-IN" b="1" dirty="0">
                <a:solidFill>
                  <a:srgbClr val="FF0000"/>
                </a:solidFill>
              </a:rPr>
              <a:t>30</a:t>
            </a:r>
            <a:endParaRPr lang="en-IN" b="1" dirty="0"/>
          </a:p>
          <a:p>
            <a:r>
              <a:rPr lang="en-IN" dirty="0"/>
              <a:t>Num2= </a:t>
            </a:r>
            <a:r>
              <a:rPr lang="en-IN" b="1" dirty="0">
                <a:solidFill>
                  <a:srgbClr val="FF0000"/>
                </a:solidFill>
              </a:rPr>
              <a:t>40</a:t>
            </a:r>
          </a:p>
          <a:p>
            <a:r>
              <a:rPr lang="en-IN" dirty="0"/>
              <a:t>Operation = </a:t>
            </a:r>
            <a:r>
              <a:rPr lang="en-IN" b="1" dirty="0">
                <a:solidFill>
                  <a:srgbClr val="FF0000"/>
                </a:solidFill>
              </a:rPr>
              <a:t>+</a:t>
            </a:r>
          </a:p>
          <a:p>
            <a:r>
              <a:rPr lang="en-IN" dirty="0"/>
              <a:t>Ans=70</a:t>
            </a:r>
          </a:p>
        </p:txBody>
      </p:sp>
    </p:spTree>
    <p:extLst>
      <p:ext uri="{BB962C8B-B14F-4D97-AF65-F5344CB8AC3E}">
        <p14:creationId xmlns:p14="http://schemas.microsoft.com/office/powerpoint/2010/main" val="1585962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4319C-57FD-4654-911C-5155CE9B97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End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86EA55-4673-4922-9423-8936D0579B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For any queries:</a:t>
            </a:r>
            <a:br>
              <a:rPr lang="en-IN" dirty="0"/>
            </a:br>
            <a:r>
              <a:rPr lang="en-IN" dirty="0"/>
              <a:t>Contact:</a:t>
            </a:r>
          </a:p>
          <a:p>
            <a:r>
              <a:rPr lang="en-IN" dirty="0"/>
              <a:t> Rahul Joshi</a:t>
            </a:r>
            <a:br>
              <a:rPr lang="en-IN" dirty="0"/>
            </a:br>
            <a:r>
              <a:rPr lang="en-IN" dirty="0"/>
              <a:t>rj26280218@gmail.com</a:t>
            </a:r>
          </a:p>
        </p:txBody>
      </p:sp>
    </p:spTree>
    <p:extLst>
      <p:ext uri="{BB962C8B-B14F-4D97-AF65-F5344CB8AC3E}">
        <p14:creationId xmlns:p14="http://schemas.microsoft.com/office/powerpoint/2010/main" val="38367582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1322</TotalTime>
  <Words>171</Words>
  <Application>Microsoft Office PowerPoint</Application>
  <PresentationFormat>On-screen Show (4:3)</PresentationFormat>
  <Paragraphs>36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Garamond</vt:lpstr>
      <vt:lpstr>Montserrat</vt:lpstr>
      <vt:lpstr>Organic</vt:lpstr>
      <vt:lpstr>ConnectBud</vt:lpstr>
      <vt:lpstr>PowerPoint Presentation</vt:lpstr>
      <vt:lpstr>Class Overview</vt:lpstr>
      <vt:lpstr>Elif</vt:lpstr>
      <vt:lpstr>Operators</vt:lpstr>
      <vt:lpstr>Task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ASUS</dc:creator>
  <cp:lastModifiedBy>Rahul Joshi</cp:lastModifiedBy>
  <cp:revision>49</cp:revision>
  <dcterms:created xsi:type="dcterms:W3CDTF">2021-06-29T06:50:42Z</dcterms:created>
  <dcterms:modified xsi:type="dcterms:W3CDTF">2021-08-04T15:14:04Z</dcterms:modified>
</cp:coreProperties>
</file>