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62" r:id="rId5"/>
    <p:sldId id="257" r:id="rId6"/>
    <p:sldId id="264" r:id="rId7"/>
    <p:sldId id="258" r:id="rId8"/>
    <p:sldId id="261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Basics of Web App Development</a:t>
            </a:r>
          </a:p>
          <a:p>
            <a:r>
              <a:rPr lang="en-IN" sz="2800" b="1" dirty="0"/>
              <a:t>Class 1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308866" cy="137765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1: • Basics of Web App Development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2: • Advanced CSS and Page Layout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3: • HTML/CSS Lab and Introduction to Programming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4: • JavaScript Basics and Dev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1D0F31-DC8B-4A27-9AE4-0E0EAB54B827}"/>
              </a:ext>
            </a:extLst>
          </p:cNvPr>
          <p:cNvSpPr/>
          <p:nvPr/>
        </p:nvSpPr>
        <p:spPr>
          <a:xfrm>
            <a:off x="3203848" y="1556792"/>
            <a:ext cx="25202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Web Page</a:t>
            </a:r>
          </a:p>
          <a:p>
            <a:pPr algn="ctr"/>
            <a:r>
              <a:rPr lang="en-IN" b="1" dirty="0"/>
              <a:t>Components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349A56-AC45-4CCB-B99E-825C8CCDCE17}"/>
              </a:ext>
            </a:extLst>
          </p:cNvPr>
          <p:cNvCxnSpPr>
            <a:cxnSpLocks/>
          </p:cNvCxnSpPr>
          <p:nvPr/>
        </p:nvCxnSpPr>
        <p:spPr>
          <a:xfrm>
            <a:off x="4463988" y="2420888"/>
            <a:ext cx="19254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247EF-8EE8-4854-90C5-9243AAE7F2C6}"/>
              </a:ext>
            </a:extLst>
          </p:cNvPr>
          <p:cNvCxnSpPr/>
          <p:nvPr/>
        </p:nvCxnSpPr>
        <p:spPr>
          <a:xfrm>
            <a:off x="1547664" y="3140968"/>
            <a:ext cx="590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2553AC-28FE-45C0-B132-517065545E7D}"/>
              </a:ext>
            </a:extLst>
          </p:cNvPr>
          <p:cNvCxnSpPr/>
          <p:nvPr/>
        </p:nvCxnSpPr>
        <p:spPr>
          <a:xfrm>
            <a:off x="1547664" y="321297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16469A-9402-4B5E-BF4E-F736EF94A5E7}"/>
              </a:ext>
            </a:extLst>
          </p:cNvPr>
          <p:cNvCxnSpPr/>
          <p:nvPr/>
        </p:nvCxnSpPr>
        <p:spPr>
          <a:xfrm>
            <a:off x="4480738" y="321297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EF704-8A24-4527-8BA6-EBC53745EAC0}"/>
              </a:ext>
            </a:extLst>
          </p:cNvPr>
          <p:cNvCxnSpPr/>
          <p:nvPr/>
        </p:nvCxnSpPr>
        <p:spPr>
          <a:xfrm>
            <a:off x="7452320" y="3215907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31FC4-3575-486F-8032-FF866F11B788}"/>
              </a:ext>
            </a:extLst>
          </p:cNvPr>
          <p:cNvSpPr/>
          <p:nvPr/>
        </p:nvSpPr>
        <p:spPr>
          <a:xfrm>
            <a:off x="822612" y="3973344"/>
            <a:ext cx="18771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34B08-61B9-46F8-A0F5-485143F59074}"/>
              </a:ext>
            </a:extLst>
          </p:cNvPr>
          <p:cNvSpPr/>
          <p:nvPr/>
        </p:nvSpPr>
        <p:spPr>
          <a:xfrm>
            <a:off x="3633410" y="3973344"/>
            <a:ext cx="18771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BA6755-E951-498E-A21B-458459878A33}"/>
              </a:ext>
            </a:extLst>
          </p:cNvPr>
          <p:cNvSpPr/>
          <p:nvPr/>
        </p:nvSpPr>
        <p:spPr>
          <a:xfrm>
            <a:off x="6300192" y="3973344"/>
            <a:ext cx="18771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0292F-9128-462E-84FE-4508C8E9DBDB}"/>
              </a:ext>
            </a:extLst>
          </p:cNvPr>
          <p:cNvSpPr txBox="1"/>
          <p:nvPr/>
        </p:nvSpPr>
        <p:spPr>
          <a:xfrm>
            <a:off x="971600" y="48691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to display?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518B6-B224-4821-B8E2-979232B6A540}"/>
              </a:ext>
            </a:extLst>
          </p:cNvPr>
          <p:cNvSpPr txBox="1"/>
          <p:nvPr/>
        </p:nvSpPr>
        <p:spPr>
          <a:xfrm>
            <a:off x="3707904" y="48261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to display?</a:t>
            </a:r>
          </a:p>
          <a:p>
            <a:r>
              <a:rPr lang="en-IN" dirty="0"/>
              <a:t>(designing)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C0F7F-89C5-40D0-9B43-7EFB1D4ABB09}"/>
              </a:ext>
            </a:extLst>
          </p:cNvPr>
          <p:cNvSpPr txBox="1"/>
          <p:nvPr/>
        </p:nvSpPr>
        <p:spPr>
          <a:xfrm>
            <a:off x="6374686" y="485075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to display?</a:t>
            </a:r>
          </a:p>
          <a:p>
            <a:r>
              <a:rPr lang="en-IN" dirty="0"/>
              <a:t>(Functionalities)</a:t>
            </a:r>
          </a:p>
        </p:txBody>
      </p:sp>
    </p:spTree>
    <p:extLst>
      <p:ext uri="{BB962C8B-B14F-4D97-AF65-F5344CB8AC3E}">
        <p14:creationId xmlns:p14="http://schemas.microsoft.com/office/powerpoint/2010/main" val="76276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1000108"/>
            <a:ext cx="42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What is HTML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071678"/>
            <a:ext cx="7500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HTML stands for Hyper Text Markup Language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Used to create Web pages.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It describes the structure of a Web page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It consists of a series of elements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HTML elements tell the browser what to display.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1C35C-E948-4E41-BCF1-2C0D7BCF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916832"/>
            <a:ext cx="7956376" cy="4331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B32F9-D5E5-4330-97C9-9C6BD3C74F25}"/>
              </a:ext>
            </a:extLst>
          </p:cNvPr>
          <p:cNvSpPr/>
          <p:nvPr/>
        </p:nvSpPr>
        <p:spPr>
          <a:xfrm>
            <a:off x="1691680" y="836712"/>
            <a:ext cx="58326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Structure of HTML document</a:t>
            </a:r>
          </a:p>
        </p:txBody>
      </p:sp>
    </p:spTree>
    <p:extLst>
      <p:ext uri="{BB962C8B-B14F-4D97-AF65-F5344CB8AC3E}">
        <p14:creationId xmlns:p14="http://schemas.microsoft.com/office/powerpoint/2010/main" val="397670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213003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Example</a:t>
            </a:r>
          </a:p>
          <a:p>
            <a:r>
              <a:rPr lang="en-US" dirty="0">
                <a:highlight>
                  <a:srgbClr val="00FFFF"/>
                </a:highlight>
              </a:rPr>
              <a:t>&lt;html&gt;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highlight>
                  <a:srgbClr val="00FFFF"/>
                </a:highlight>
              </a:rPr>
              <a:t>&lt;head&gt;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highlight>
                  <a:srgbClr val="00FFFF"/>
                </a:highlight>
              </a:rPr>
              <a:t>&lt;title&gt;</a:t>
            </a:r>
          </a:p>
          <a:p>
            <a:r>
              <a:rPr lang="en-US" dirty="0"/>
              <a:t>       Page Title</a:t>
            </a:r>
          </a:p>
          <a:p>
            <a:r>
              <a:rPr lang="en-US" dirty="0"/>
              <a:t>    </a:t>
            </a:r>
            <a:r>
              <a:rPr lang="en-US" dirty="0">
                <a:highlight>
                  <a:srgbClr val="C0C0C0"/>
                </a:highlight>
              </a:rPr>
              <a:t>&lt;/title&gt;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highlight>
                  <a:srgbClr val="C0C0C0"/>
                </a:highlight>
              </a:rPr>
              <a:t>&lt;/head&gt;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highlight>
                  <a:srgbClr val="00FFFF"/>
                </a:highlight>
              </a:rPr>
              <a:t>&lt;body&gt;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highlight>
                  <a:srgbClr val="00FFFF"/>
                </a:highlight>
              </a:rPr>
              <a:t>&lt;h1&gt;</a:t>
            </a:r>
          </a:p>
          <a:p>
            <a:r>
              <a:rPr lang="en-US" dirty="0"/>
              <a:t>      Heading</a:t>
            </a:r>
          </a:p>
          <a:p>
            <a:r>
              <a:rPr lang="en-US" dirty="0"/>
              <a:t>    </a:t>
            </a:r>
            <a:r>
              <a:rPr lang="en-US" dirty="0">
                <a:highlight>
                  <a:srgbClr val="C0C0C0"/>
                </a:highlight>
              </a:rPr>
              <a:t>&lt;/h1&gt;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highlight>
                  <a:srgbClr val="00FFFF"/>
                </a:highlight>
              </a:rPr>
              <a:t>&lt;p&gt;</a:t>
            </a:r>
          </a:p>
          <a:p>
            <a:r>
              <a:rPr lang="en-US" dirty="0"/>
              <a:t>        My first</a:t>
            </a:r>
          </a:p>
          <a:p>
            <a:r>
              <a:rPr lang="en-US" dirty="0"/>
              <a:t>        paragraph.</a:t>
            </a:r>
          </a:p>
          <a:p>
            <a:r>
              <a:rPr lang="en-US" dirty="0"/>
              <a:t>    </a:t>
            </a:r>
            <a:r>
              <a:rPr lang="en-US" dirty="0">
                <a:highlight>
                  <a:srgbClr val="C0C0C0"/>
                </a:highlight>
              </a:rPr>
              <a:t>&lt;/p&gt;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</a:rPr>
              <a:t>  &lt;/body&gt;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1120676"/>
            <a:ext cx="57150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Example Explained: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 &lt;html&gt; element is the root element of an HTML page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&lt;head&gt; element contains information about the HTML page.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&lt;title&gt; element specifies a title for the HTML page (which is shown in the browser's title bar or in the page's tab)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&lt;body&gt; element defines the document's body, and is a container for all the visible contents, such as headings, paragraphs, images, hyperlinks, tables, lists, etc.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&lt;h1&gt; element defines a large heading.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 &lt;p&gt; element defines a paragraph.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8CB2B-79E7-4537-9B8B-FD4E57D1738B}"/>
              </a:ext>
            </a:extLst>
          </p:cNvPr>
          <p:cNvSpPr txBox="1"/>
          <p:nvPr/>
        </p:nvSpPr>
        <p:spPr>
          <a:xfrm>
            <a:off x="755576" y="772268"/>
            <a:ext cx="80724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Tags in 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&lt;p&gt;					:Paragraph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&lt;h1&gt;…..&lt;h6&gt;		:Heading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&lt;b&gt;					:Bold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&lt;u&gt;					:Underline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</a:t>
            </a:r>
            <a:r>
              <a:rPr lang="en-US" sz="2000" dirty="0" err="1"/>
              <a:t>i</a:t>
            </a:r>
            <a:r>
              <a:rPr lang="en-US" sz="2000" dirty="0"/>
              <a:t>&gt;					:Italics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</a:rPr>
              <a:t>&lt;</a:t>
            </a:r>
            <a:r>
              <a:rPr lang="en-US" sz="2000" dirty="0" err="1">
                <a:highlight>
                  <a:srgbClr val="C0C0C0"/>
                </a:highlight>
              </a:rPr>
              <a:t>br</a:t>
            </a:r>
            <a:r>
              <a:rPr lang="en-US" sz="2000" dirty="0">
                <a:highlight>
                  <a:srgbClr val="C0C0C0"/>
                </a:highlight>
              </a:rPr>
              <a:t>&gt;</a:t>
            </a:r>
            <a:r>
              <a:rPr lang="en-US" sz="2000" dirty="0"/>
              <a:t>					:Break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&lt;big&gt;				:Increase font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&lt;small&gt;				:Decrease font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</a:rPr>
              <a:t>&lt;</a:t>
            </a:r>
            <a:r>
              <a:rPr lang="en-US" sz="2000" dirty="0" err="1">
                <a:highlight>
                  <a:srgbClr val="C0C0C0"/>
                </a:highlight>
              </a:rPr>
              <a:t>hr</a:t>
            </a:r>
            <a:r>
              <a:rPr lang="en-US" sz="2000" dirty="0">
                <a:highlight>
                  <a:srgbClr val="C0C0C0"/>
                </a:highlight>
              </a:rPr>
              <a:t>&gt;</a:t>
            </a:r>
            <a:r>
              <a:rPr lang="en-US" sz="2000" dirty="0"/>
              <a:t>					:Horizontal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&lt;center&gt;				:Center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&lt;strike&gt;				:Strike a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&lt;sup&gt;				:Superscript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&lt;sub&gt;				:Subscript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</a:rPr>
              <a:t>&lt;input&gt;</a:t>
            </a:r>
            <a:r>
              <a:rPr lang="en-US" sz="2000" dirty="0"/>
              <a:t>				:Take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&lt;button&gt;				:Button to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9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49F4-A220-4C26-997E-F606E642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Homework</a:t>
            </a:r>
            <a:br>
              <a:rPr lang="en-IN" dirty="0"/>
            </a:br>
            <a:r>
              <a:rPr lang="en-IN" sz="1800" dirty="0"/>
              <a:t>Design a web page with following layout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2EAB7-6487-4392-8EA2-F34B23322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0" r="50000" b="45800"/>
          <a:stretch/>
        </p:blipFill>
        <p:spPr>
          <a:xfrm>
            <a:off x="1070000" y="2564904"/>
            <a:ext cx="7004000" cy="35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5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904</TotalTime>
  <Words>485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Montserrat</vt:lpstr>
      <vt:lpstr>Times New Roman</vt:lpstr>
      <vt:lpstr>Organic</vt:lpstr>
      <vt:lpstr>ConnectBud</vt:lpstr>
      <vt:lpstr>PowerPoint Presentation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Design a web page with following layout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18</cp:revision>
  <dcterms:created xsi:type="dcterms:W3CDTF">2021-06-29T06:50:42Z</dcterms:created>
  <dcterms:modified xsi:type="dcterms:W3CDTF">2021-06-29T23:54:22Z</dcterms:modified>
</cp:coreProperties>
</file>