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71" r:id="rId4"/>
    <p:sldId id="256" r:id="rId5"/>
    <p:sldId id="258" r:id="rId6"/>
    <p:sldId id="270" r:id="rId7"/>
    <p:sldId id="272" r:id="rId8"/>
    <p:sldId id="27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4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7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2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0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8A80AD-A0D7-4F0C-B0D8-3CDE6A4FDC9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Basics of Web App Development</a:t>
            </a:r>
          </a:p>
          <a:p>
            <a:r>
              <a:rPr lang="en-IN" sz="2800" b="1" dirty="0"/>
              <a:t>Class 3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308866" cy="13776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• Basics of Web App Development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2: • Advanced CSS and Page Layout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3: • HTML/CSS Lab and Introduction to Programming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4: • JavaScript Basics and Dev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C442-A493-4453-BE53-0673688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DEB40-F3C0-4EA0-8583-110EB2AE5B5A}"/>
              </a:ext>
            </a:extLst>
          </p:cNvPr>
          <p:cNvSpPr txBox="1"/>
          <p:nvPr/>
        </p:nvSpPr>
        <p:spPr>
          <a:xfrm>
            <a:off x="1547664" y="263691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Gradient:</a:t>
            </a:r>
          </a:p>
          <a:p>
            <a:r>
              <a:rPr lang="en-I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 1. Linear gradient</a:t>
            </a:r>
          </a:p>
          <a:p>
            <a:r>
              <a:rPr lang="en-I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2. Radial Gradient;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0ADC3-CA8F-4DB7-9DBC-D87447496A94}"/>
              </a:ext>
            </a:extLst>
          </p:cNvPr>
          <p:cNvSpPr txBox="1"/>
          <p:nvPr/>
        </p:nvSpPr>
        <p:spPr>
          <a:xfrm>
            <a:off x="611560" y="3933056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/>
              <a:t>Linesr</a:t>
            </a:r>
            <a:r>
              <a:rPr lang="en-IN" dirty="0"/>
              <a:t> Gradient:</a:t>
            </a:r>
          </a:p>
          <a:p>
            <a:pPr lvl="1"/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body{</a:t>
            </a:r>
          </a:p>
          <a:p>
            <a:pPr lvl="1"/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background: linear-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radient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(to 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right,red,blue,green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6FD65-53E8-4990-9101-6872B443A2CB}"/>
              </a:ext>
            </a:extLst>
          </p:cNvPr>
          <p:cNvSpPr txBox="1"/>
          <p:nvPr/>
        </p:nvSpPr>
        <p:spPr>
          <a:xfrm>
            <a:off x="575556" y="4942466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Radial Gradient:</a:t>
            </a:r>
          </a:p>
          <a:p>
            <a:pPr lvl="1"/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body{</a:t>
            </a:r>
          </a:p>
          <a:p>
            <a:pPr lvl="1"/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background: linear-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radient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(to 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right,red,blue,green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32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821537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is the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Programming Language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the Web.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update and change both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CSS.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calculate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manipulate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validate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A199E-4419-4F79-BE34-608C021B2B7B}"/>
              </a:ext>
            </a:extLst>
          </p:cNvPr>
          <p:cNvSpPr txBox="1"/>
          <p:nvPr/>
        </p:nvSpPr>
        <p:spPr>
          <a:xfrm>
            <a:off x="899592" y="1300261"/>
            <a:ext cx="62646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How to create variables: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How to use variables: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 + y;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COMMENTS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 will be executed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GB" dirty="0"/>
            </a:b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x = 6;   I will NOT be executed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8ACC-005D-430E-B8BA-E65E4ADDEB43}"/>
              </a:ext>
            </a:extLst>
          </p:cNvPr>
          <p:cNvSpPr/>
          <p:nvPr/>
        </p:nvSpPr>
        <p:spPr>
          <a:xfrm>
            <a:off x="1259632" y="692696"/>
            <a:ext cx="38164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JavaScript Syntax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44F7-B687-431C-99EE-E820E45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err="1"/>
              <a:t>Javascript</a:t>
            </a:r>
            <a:r>
              <a:rPr lang="en-IN" dirty="0"/>
              <a:t> in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30FE6-2F57-4902-B02F-3CDD8D859F30}"/>
              </a:ext>
            </a:extLst>
          </p:cNvPr>
          <p:cNvSpPr txBox="1"/>
          <p:nvPr/>
        </p:nvSpPr>
        <p:spPr>
          <a:xfrm>
            <a:off x="899592" y="2636912"/>
            <a:ext cx="79928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&lt;html&gt;&lt;head&gt;&lt;script&gt;</a:t>
            </a:r>
          </a:p>
          <a:p>
            <a:pPr lvl="1"/>
            <a:r>
              <a:rPr lang="en-IN" dirty="0"/>
              <a:t>function fun(){</a:t>
            </a:r>
          </a:p>
          <a:p>
            <a:pPr lvl="2"/>
            <a:r>
              <a:rPr lang="en-IN" dirty="0" err="1"/>
              <a:t>document.getElementById</a:t>
            </a:r>
            <a:r>
              <a:rPr lang="en-IN" dirty="0"/>
              <a:t>('demo').</a:t>
            </a:r>
            <a:r>
              <a:rPr lang="en-IN" dirty="0" err="1"/>
              <a:t>innerHTML</a:t>
            </a:r>
            <a:r>
              <a:rPr lang="en-IN" dirty="0"/>
              <a:t> = Date();</a:t>
            </a:r>
          </a:p>
          <a:p>
            <a:pPr lvl="2"/>
            <a:r>
              <a:rPr lang="en-IN" dirty="0"/>
              <a:t>console.log(Date());</a:t>
            </a:r>
          </a:p>
          <a:p>
            <a:pPr lvl="1"/>
            <a:r>
              <a:rPr lang="en-IN" dirty="0"/>
              <a:t>}</a:t>
            </a:r>
          </a:p>
          <a:p>
            <a:pPr lvl="1"/>
            <a:r>
              <a:rPr lang="en-IN" dirty="0"/>
              <a:t>&lt;/script&gt;&lt;/head&gt;</a:t>
            </a:r>
          </a:p>
          <a:p>
            <a:pPr lvl="1"/>
            <a:r>
              <a:rPr lang="en-IN" dirty="0"/>
              <a:t>&lt;body&gt;</a:t>
            </a:r>
          </a:p>
          <a:p>
            <a:pPr lvl="1"/>
            <a:r>
              <a:rPr lang="en-IN" dirty="0"/>
              <a:t>&lt;button onclick="fun()"&gt;Click me to display Date and Time. &lt;/button&gt;</a:t>
            </a:r>
          </a:p>
          <a:p>
            <a:pPr lvl="1"/>
            <a:r>
              <a:rPr lang="en-IN" dirty="0"/>
              <a:t>&lt;p id="demo"&gt;&lt;/p&gt;</a:t>
            </a:r>
          </a:p>
          <a:p>
            <a:pPr lvl="1"/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44243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A4E50-5129-4633-9AA4-F6E9A8A5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109787"/>
            <a:ext cx="2190750" cy="2638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2DB240-3DCF-47E9-947D-52FAAEF8D174}"/>
              </a:ext>
            </a:extLst>
          </p:cNvPr>
          <p:cNvSpPr/>
          <p:nvPr/>
        </p:nvSpPr>
        <p:spPr>
          <a:xfrm>
            <a:off x="2195736" y="908720"/>
            <a:ext cx="42484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95921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779A2-79E8-4CC8-882E-94DB19042806}"/>
              </a:ext>
            </a:extLst>
          </p:cNvPr>
          <p:cNvSpPr txBox="1"/>
          <p:nvPr/>
        </p:nvSpPr>
        <p:spPr>
          <a:xfrm>
            <a:off x="899592" y="836712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&lt;html&gt;&lt;head&gt;	&lt;script&gt;</a:t>
            </a:r>
          </a:p>
          <a:p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function update(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let initial=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("in1").value;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initial=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initial+val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("in1").value=initial;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function fun(){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let 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("in1").value;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console.log(eval(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=eval(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&lt;/script&gt; &lt;/head&gt;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&lt;body&gt;        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&lt;input id="in1" type="text"&gt;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onclick="update(1)"&gt;1&lt;/button&gt;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onclick="update(2)"&gt;2&lt;/button&gt;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onclick="update(3)"&gt;3&lt;/button&gt;&lt;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onclick="update(4)"&gt;4&lt;/button&gt;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onclick="update(5)"&gt;5&lt;/button&gt;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onclick="update(6)"&gt;6&lt;/button&gt;&lt;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onclick="update(7)"&gt;7&lt;/button&gt;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onclick="update(8)"&gt;8&lt;/button&gt;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onclick="update(9)"&gt;9&lt;/button&gt;&lt;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onclick="update(0)"&gt;0&lt;/button&gt;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onclick="update('.')"&gt;.&lt;/button&gt;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onclick="update('-')"&gt;-&lt;/button&gt;&lt;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onclick="update('+')"&gt;+&lt;/button&gt;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onclick="update('*')"&gt;*&lt;/button&gt;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onclick="update('/')"&gt;/&lt;/button&gt;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&lt;p id="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"&gt;&lt;/p&gt;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&lt;button onclick="fun()"&gt;Solve&lt;/button&gt;</a:t>
            </a:r>
          </a:p>
          <a:p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    &lt;p id="p"&gt;</a:t>
            </a:r>
          </a:p>
          <a:p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&lt;/body&gt;&lt;/html&gt;</a:t>
            </a:r>
            <a:endParaRPr lang="en-IN" sz="1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0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279</TotalTime>
  <Words>979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Garamond</vt:lpstr>
      <vt:lpstr>Montserrat</vt:lpstr>
      <vt:lpstr>Times New Roman</vt:lpstr>
      <vt:lpstr>Verdana</vt:lpstr>
      <vt:lpstr>Organic</vt:lpstr>
      <vt:lpstr>ConnectBud</vt:lpstr>
      <vt:lpstr>Course Overview</vt:lpstr>
      <vt:lpstr>Gradients:</vt:lpstr>
      <vt:lpstr>PowerPoint Presentation</vt:lpstr>
      <vt:lpstr>PowerPoint Presentation</vt:lpstr>
      <vt:lpstr>Example of Javascript in HTML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18</cp:revision>
  <dcterms:created xsi:type="dcterms:W3CDTF">2021-06-29T16:25:16Z</dcterms:created>
  <dcterms:modified xsi:type="dcterms:W3CDTF">2021-07-03T01:50:44Z</dcterms:modified>
</cp:coreProperties>
</file>