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70" r:id="rId5"/>
    <p:sldId id="259" r:id="rId6"/>
    <p:sldId id="262" r:id="rId7"/>
    <p:sldId id="263" r:id="rId8"/>
    <p:sldId id="264" r:id="rId9"/>
    <p:sldId id="265" r:id="rId10"/>
    <p:sldId id="271" r:id="rId11"/>
    <p:sldId id="272" r:id="rId12"/>
    <p:sldId id="273"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5" autoAdjust="0"/>
    <p:restoredTop sz="94660"/>
  </p:normalViewPr>
  <p:slideViewPr>
    <p:cSldViewPr>
      <p:cViewPr>
        <p:scale>
          <a:sx n="73" d="100"/>
          <a:sy n="73" d="100"/>
        </p:scale>
        <p:origin x="1848" y="36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6E064BB-D46D-4FB1-B399-7F9F6915DB6C}" type="datetimeFigureOut">
              <a:rPr lang="en-US" smtClean="0"/>
              <a:pPr/>
              <a:t>5/14/2021</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A086F19-9DF6-4BF7-A5C1-1C437B54F34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E064BB-D46D-4FB1-B399-7F9F6915DB6C}" type="datetimeFigureOut">
              <a:rPr lang="en-US" smtClean="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086F19-9DF6-4BF7-A5C1-1C437B54F34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E064BB-D46D-4FB1-B399-7F9F6915DB6C}" type="datetimeFigureOut">
              <a:rPr lang="en-US" smtClean="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086F19-9DF6-4BF7-A5C1-1C437B54F34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6E064BB-D46D-4FB1-B399-7F9F6915DB6C}" type="datetimeFigureOut">
              <a:rPr lang="en-US" smtClean="0"/>
              <a:pPr/>
              <a:t>5/14/2021</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DA086F19-9DF6-4BF7-A5C1-1C437B54F34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36E064BB-D46D-4FB1-B399-7F9F6915DB6C}" type="datetimeFigureOut">
              <a:rPr lang="en-US" smtClean="0"/>
              <a:pPr/>
              <a:t>5/14/2021</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DA086F19-9DF6-4BF7-A5C1-1C437B54F34B}"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6E064BB-D46D-4FB1-B399-7F9F6915DB6C}" type="datetimeFigureOut">
              <a:rPr lang="en-US" smtClean="0"/>
              <a:pPr/>
              <a:t>5/14/2021</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DA086F19-9DF6-4BF7-A5C1-1C437B54F34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6E064BB-D46D-4FB1-B399-7F9F6915DB6C}" type="datetimeFigureOut">
              <a:rPr lang="en-US" smtClean="0"/>
              <a:pPr/>
              <a:t>5/14/2021</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A086F19-9DF6-4BF7-A5C1-1C437B54F34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36E064BB-D46D-4FB1-B399-7F9F6915DB6C}" type="datetimeFigureOut">
              <a:rPr lang="en-US" smtClean="0"/>
              <a:pPr/>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A086F19-9DF6-4BF7-A5C1-1C437B54F34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6E064BB-D46D-4FB1-B399-7F9F6915DB6C}" type="datetimeFigureOut">
              <a:rPr lang="en-US" smtClean="0"/>
              <a:pPr/>
              <a:t>5/14/2021</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DA086F19-9DF6-4BF7-A5C1-1C437B54F34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6E064BB-D46D-4FB1-B399-7F9F6915DB6C}" type="datetimeFigureOut">
              <a:rPr lang="en-US" smtClean="0"/>
              <a:pPr/>
              <a:t>5/14/2021</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A086F19-9DF6-4BF7-A5C1-1C437B54F34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6E064BB-D46D-4FB1-B399-7F9F6915DB6C}" type="datetimeFigureOut">
              <a:rPr lang="en-US" smtClean="0"/>
              <a:pPr/>
              <a:t>5/14/2021</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A086F19-9DF6-4BF7-A5C1-1C437B54F34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6E064BB-D46D-4FB1-B399-7F9F6915DB6C}" type="datetimeFigureOut">
              <a:rPr lang="en-US" smtClean="0"/>
              <a:pPr/>
              <a:t>5/14/2021</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A086F19-9DF6-4BF7-A5C1-1C437B54F34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928934"/>
            <a:ext cx="8229600" cy="1143008"/>
          </a:xfrm>
        </p:spPr>
        <p:txBody>
          <a:bodyPr>
            <a:noAutofit/>
          </a:bodyPr>
          <a:lstStyle/>
          <a:p>
            <a:pPr algn="l"/>
            <a:r>
              <a:rPr lang="en-IN" sz="4800" b="1" dirty="0">
                <a:solidFill>
                  <a:schemeClr val="tx1"/>
                </a:solidFill>
              </a:rPr>
              <a:t>Presentation On </a:t>
            </a:r>
            <a:br>
              <a:rPr lang="en-IN" sz="4800" b="1" dirty="0">
                <a:solidFill>
                  <a:schemeClr val="tx1"/>
                </a:solidFill>
              </a:rPr>
            </a:br>
            <a:r>
              <a:rPr lang="en-IN" sz="4800" b="1" dirty="0">
                <a:solidFill>
                  <a:schemeClr val="tx1"/>
                </a:solidFill>
              </a:rPr>
              <a:t>Android Chat Application</a:t>
            </a:r>
            <a:endParaRPr lang="en-US" sz="4800" b="1" dirty="0">
              <a:solidFill>
                <a:schemeClr val="tx1"/>
              </a:solidFill>
            </a:endParaRPr>
          </a:p>
        </p:txBody>
      </p:sp>
      <p:sp>
        <p:nvSpPr>
          <p:cNvPr id="4" name="Content Placeholder 3"/>
          <p:cNvSpPr>
            <a:spLocks noGrp="1"/>
          </p:cNvSpPr>
          <p:nvPr>
            <p:ph sz="half" idx="1"/>
          </p:nvPr>
        </p:nvSpPr>
        <p:spPr>
          <a:xfrm>
            <a:off x="571472" y="5214950"/>
            <a:ext cx="4038600" cy="1319202"/>
          </a:xfrm>
        </p:spPr>
        <p:txBody>
          <a:bodyPr>
            <a:normAutofit fontScale="77500" lnSpcReduction="20000"/>
          </a:bodyPr>
          <a:lstStyle/>
          <a:p>
            <a:pPr>
              <a:buNone/>
            </a:pPr>
            <a:r>
              <a:rPr lang="en-IN" sz="3200" b="1" dirty="0"/>
              <a:t>Presented by –</a:t>
            </a:r>
          </a:p>
          <a:p>
            <a:pPr>
              <a:buNone/>
            </a:pPr>
            <a:r>
              <a:rPr lang="en-IN" sz="3200" b="1" dirty="0"/>
              <a:t>Rahul Joshi</a:t>
            </a:r>
            <a:endParaRPr lang="en-US" sz="3200" b="1" dirty="0"/>
          </a:p>
        </p:txBody>
      </p:sp>
      <p:sp>
        <p:nvSpPr>
          <p:cNvPr id="5" name="Content Placeholder 4"/>
          <p:cNvSpPr>
            <a:spLocks noGrp="1"/>
          </p:cNvSpPr>
          <p:nvPr>
            <p:ph sz="half" idx="2"/>
          </p:nvPr>
        </p:nvSpPr>
        <p:spPr>
          <a:xfrm>
            <a:off x="5214942" y="5214950"/>
            <a:ext cx="3543296" cy="1319202"/>
          </a:xfrm>
        </p:spPr>
        <p:txBody>
          <a:bodyPr>
            <a:normAutofit fontScale="77500" lnSpcReduction="20000"/>
          </a:bodyPr>
          <a:lstStyle/>
          <a:p>
            <a:pPr>
              <a:buNone/>
            </a:pPr>
            <a:r>
              <a:rPr lang="en-IN" sz="3600" b="1" dirty="0">
                <a:latin typeface="Arial" pitchFamily="34" charset="0"/>
                <a:cs typeface="Arial" pitchFamily="34" charset="0"/>
              </a:rPr>
              <a:t>Project Supervisor</a:t>
            </a:r>
          </a:p>
          <a:p>
            <a:pPr>
              <a:buNone/>
            </a:pPr>
            <a:r>
              <a:rPr lang="en-IN" sz="3200" dirty="0">
                <a:latin typeface="Times New Roman" pitchFamily="18" charset="0"/>
                <a:cs typeface="Times New Roman" pitchFamily="18" charset="0"/>
              </a:rPr>
              <a:t>Mr. Akash Chauhan</a:t>
            </a:r>
          </a:p>
          <a:p>
            <a:pPr>
              <a:buNone/>
            </a:pPr>
            <a:r>
              <a:rPr lang="en-IN" sz="3200" dirty="0" err="1">
                <a:latin typeface="Times New Roman" pitchFamily="18" charset="0"/>
                <a:cs typeface="Times New Roman" pitchFamily="18" charset="0"/>
              </a:rPr>
              <a:t>Dr.</a:t>
            </a:r>
            <a:r>
              <a:rPr lang="en-IN" sz="3200" dirty="0">
                <a:latin typeface="Times New Roman" pitchFamily="18" charset="0"/>
                <a:cs typeface="Times New Roman" pitchFamily="18" charset="0"/>
              </a:rPr>
              <a:t> Naveen Tiwari</a:t>
            </a:r>
          </a:p>
        </p:txBody>
      </p:sp>
      <p:pic>
        <p:nvPicPr>
          <p:cNvPr id="6" name="Picture 5" descr="E:\mmmmm\logo.jpg"/>
          <p:cNvPicPr>
            <a:picLocks noChangeAspect="1" noChangeArrowheads="1"/>
          </p:cNvPicPr>
          <p:nvPr/>
        </p:nvPicPr>
        <p:blipFill>
          <a:blip r:embed="rId2" cstate="print"/>
          <a:srcRect/>
          <a:stretch>
            <a:fillRect/>
          </a:stretch>
        </p:blipFill>
        <p:spPr bwMode="auto">
          <a:xfrm>
            <a:off x="0" y="0"/>
            <a:ext cx="9144000" cy="2133600"/>
          </a:xfrm>
          <a:prstGeom prst="rect">
            <a:avLst/>
          </a:prstGeom>
          <a:noFill/>
          <a:effectLst>
            <a:outerShdw blurRad="50800" dist="50800" dir="5400000" algn="ctr" rotWithShape="0">
              <a:srgbClr val="000000">
                <a:alpha val="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5400" b="1" dirty="0">
                <a:solidFill>
                  <a:schemeClr val="tx1"/>
                </a:solidFill>
              </a:rPr>
              <a:t>Application Snapshots</a:t>
            </a:r>
            <a:endParaRPr lang="en-US" sz="4800" dirty="0"/>
          </a:p>
        </p:txBody>
      </p:sp>
      <p:pic>
        <p:nvPicPr>
          <p:cNvPr id="7" name="Picture 6">
            <a:extLst>
              <a:ext uri="{FF2B5EF4-FFF2-40B4-BE49-F238E27FC236}">
                <a16:creationId xmlns:a16="http://schemas.microsoft.com/office/drawing/2014/main" id="{80DA5E14-2B97-420C-B955-076494CD27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7674" y="1412776"/>
            <a:ext cx="4248472" cy="5445224"/>
          </a:xfrm>
          <a:prstGeom prst="rect">
            <a:avLst/>
          </a:prstGeom>
          <a:noFill/>
          <a:ln>
            <a:noFill/>
          </a:ln>
        </p:spPr>
      </p:pic>
      <p:pic>
        <p:nvPicPr>
          <p:cNvPr id="8" name="Picture 7">
            <a:extLst>
              <a:ext uri="{FF2B5EF4-FFF2-40B4-BE49-F238E27FC236}">
                <a16:creationId xmlns:a16="http://schemas.microsoft.com/office/drawing/2014/main" id="{1F04EBD4-B9C5-4523-BF94-4774C3CD46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05672" y="1404893"/>
            <a:ext cx="4130580" cy="5445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5400" b="1" dirty="0">
                <a:solidFill>
                  <a:schemeClr val="tx1"/>
                </a:solidFill>
              </a:rPr>
              <a:t>Application Snapshots</a:t>
            </a:r>
            <a:endParaRPr lang="en-US" sz="4800" dirty="0"/>
          </a:p>
        </p:txBody>
      </p:sp>
      <p:pic>
        <p:nvPicPr>
          <p:cNvPr id="3" name="Picture 2">
            <a:extLst>
              <a:ext uri="{FF2B5EF4-FFF2-40B4-BE49-F238E27FC236}">
                <a16:creationId xmlns:a16="http://schemas.microsoft.com/office/drawing/2014/main" id="{6C26CE39-5125-4EDC-BE19-A5CDBEF759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9412" y="1446114"/>
            <a:ext cx="4202588" cy="5410944"/>
          </a:xfrm>
          <a:prstGeom prst="rect">
            <a:avLst/>
          </a:prstGeom>
          <a:noFill/>
          <a:ln>
            <a:noFill/>
          </a:ln>
        </p:spPr>
      </p:pic>
      <p:pic>
        <p:nvPicPr>
          <p:cNvPr id="4" name="Picture 3">
            <a:extLst>
              <a:ext uri="{FF2B5EF4-FFF2-40B4-BE49-F238E27FC236}">
                <a16:creationId xmlns:a16="http://schemas.microsoft.com/office/drawing/2014/main" id="{A382C4DE-998A-4DA5-A3FE-56A2EBFF4E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98124" y="1446114"/>
            <a:ext cx="4176464" cy="5410944"/>
          </a:xfrm>
          <a:prstGeom prst="rect">
            <a:avLst/>
          </a:prstGeom>
          <a:noFill/>
          <a:ln>
            <a:noFill/>
          </a:ln>
        </p:spPr>
      </p:pic>
    </p:spTree>
    <p:extLst>
      <p:ext uri="{BB962C8B-B14F-4D97-AF65-F5344CB8AC3E}">
        <p14:creationId xmlns:p14="http://schemas.microsoft.com/office/powerpoint/2010/main" val="247419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5400" b="1" dirty="0">
                <a:solidFill>
                  <a:schemeClr val="tx1"/>
                </a:solidFill>
              </a:rPr>
              <a:t>Application Snapshots</a:t>
            </a:r>
            <a:endParaRPr lang="en-US" sz="4800" dirty="0"/>
          </a:p>
        </p:txBody>
      </p:sp>
      <p:pic>
        <p:nvPicPr>
          <p:cNvPr id="3" name="Picture 2">
            <a:extLst>
              <a:ext uri="{FF2B5EF4-FFF2-40B4-BE49-F238E27FC236}">
                <a16:creationId xmlns:a16="http://schemas.microsoft.com/office/drawing/2014/main" id="{C788EEAF-5CDC-487F-90BD-373CAE7D04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308997"/>
            <a:ext cx="2834436" cy="5266928"/>
          </a:xfrm>
          <a:prstGeom prst="rect">
            <a:avLst/>
          </a:prstGeom>
          <a:noFill/>
          <a:ln>
            <a:noFill/>
          </a:ln>
        </p:spPr>
      </p:pic>
    </p:spTree>
    <p:extLst>
      <p:ext uri="{BB962C8B-B14F-4D97-AF65-F5344CB8AC3E}">
        <p14:creationId xmlns:p14="http://schemas.microsoft.com/office/powerpoint/2010/main" val="68743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4400" b="1" dirty="0">
                <a:latin typeface="Arial" pitchFamily="34" charset="0"/>
                <a:cs typeface="Arial" pitchFamily="34" charset="0"/>
              </a:rPr>
              <a:t>Conclusions</a:t>
            </a:r>
            <a:endParaRPr lang="en-US" sz="4400" b="1" dirty="0">
              <a:latin typeface="Arial" pitchFamily="34" charset="0"/>
              <a:cs typeface="Arial" pitchFamily="34" charset="0"/>
            </a:endParaRPr>
          </a:p>
        </p:txBody>
      </p:sp>
      <p:sp>
        <p:nvSpPr>
          <p:cNvPr id="7" name="Content Placeholder 6"/>
          <p:cNvSpPr>
            <a:spLocks noGrp="1"/>
          </p:cNvSpPr>
          <p:nvPr>
            <p:ph idx="1"/>
          </p:nvPr>
        </p:nvSpPr>
        <p:spPr/>
        <p:txBody>
          <a:bodyPr>
            <a:normAutofit lnSpcReduction="10000"/>
          </a:bodyPr>
          <a:lstStyle/>
          <a:p>
            <a:pPr>
              <a:buFont typeface="Wingdings" pitchFamily="2" charset="2"/>
              <a:buChar char="q"/>
            </a:pPr>
            <a:r>
              <a:rPr lang="en-IN" dirty="0"/>
              <a:t>The project exposed me to the latest technology in the areas of android development.</a:t>
            </a:r>
          </a:p>
          <a:p>
            <a:pPr>
              <a:buFont typeface="Wingdings" pitchFamily="2" charset="2"/>
              <a:buChar char="q"/>
            </a:pPr>
            <a:r>
              <a:rPr lang="en-IN" dirty="0"/>
              <a:t> Thus, this project successfully demonstrates an online chatting application. </a:t>
            </a:r>
          </a:p>
          <a:p>
            <a:pPr>
              <a:buFont typeface="Wingdings" pitchFamily="2" charset="2"/>
              <a:buChar char="q"/>
            </a:pPr>
            <a:r>
              <a:rPr lang="en-IN" dirty="0"/>
              <a:t>I faced many challenges and problems during the development time. </a:t>
            </a:r>
          </a:p>
          <a:p>
            <a:pPr>
              <a:buFont typeface="Wingdings" pitchFamily="2" charset="2"/>
              <a:buChar char="q"/>
            </a:pPr>
            <a:r>
              <a:rPr lang="en-IN" dirty="0"/>
              <a:t>It was a nice learning curve to work on android applications.</a:t>
            </a:r>
          </a:p>
          <a:p>
            <a:pPr>
              <a:buFont typeface="Wingdings" pitchFamily="2" charset="2"/>
              <a:buChar char="q"/>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40_F_187878468_tufpN0uoc3PAK6GENznSslAPyXaJTNCD.jpg"/>
          <p:cNvPicPr>
            <a:picLocks noChangeAspect="1"/>
          </p:cNvPicPr>
          <p:nvPr/>
        </p:nvPicPr>
        <p:blipFill>
          <a:blip r:embed="rId2" cstate="print"/>
          <a:stretch>
            <a:fillRect/>
          </a:stretch>
        </p:blipFill>
        <p:spPr>
          <a:xfrm>
            <a:off x="1524000" y="1905000"/>
            <a:ext cx="60960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6712"/>
            <a:ext cx="8686800" cy="1399032"/>
          </a:xfrm>
        </p:spPr>
        <p:txBody>
          <a:bodyPr>
            <a:noAutofit/>
          </a:bodyPr>
          <a:lstStyle/>
          <a:p>
            <a:pPr algn="ctr"/>
            <a:r>
              <a:rPr lang="en-US" sz="4800" b="1" dirty="0"/>
              <a:t>Presentation Outline</a:t>
            </a:r>
            <a:br>
              <a:rPr lang="en-US" sz="4800" dirty="0"/>
            </a:br>
            <a:endParaRPr lang="en-US" sz="4800" b="1" dirty="0">
              <a:solidFill>
                <a:schemeClr val="tx1"/>
              </a:solidFill>
            </a:endParaRPr>
          </a:p>
        </p:txBody>
      </p:sp>
      <p:sp>
        <p:nvSpPr>
          <p:cNvPr id="3" name="Content Placeholder 2"/>
          <p:cNvSpPr>
            <a:spLocks noGrp="1"/>
          </p:cNvSpPr>
          <p:nvPr>
            <p:ph idx="1"/>
          </p:nvPr>
        </p:nvSpPr>
        <p:spPr>
          <a:xfrm>
            <a:off x="457200" y="2348880"/>
            <a:ext cx="8229600" cy="4105928"/>
          </a:xfrm>
        </p:spPr>
        <p:txBody>
          <a:bodyPr>
            <a:normAutofit fontScale="92500" lnSpcReduction="10000"/>
          </a:bodyPr>
          <a:lstStyle/>
          <a:p>
            <a:pPr>
              <a:buFont typeface="Wingdings" pitchFamily="2" charset="2"/>
              <a:buChar char="q"/>
            </a:pPr>
            <a:r>
              <a:rPr lang="en-IN" sz="2800" dirty="0"/>
              <a:t>Introduction</a:t>
            </a:r>
          </a:p>
          <a:p>
            <a:pPr>
              <a:buFont typeface="Wingdings" pitchFamily="2" charset="2"/>
              <a:buChar char="q"/>
            </a:pPr>
            <a:r>
              <a:rPr lang="en-IN" sz="2800" dirty="0"/>
              <a:t>Objectives</a:t>
            </a:r>
          </a:p>
          <a:p>
            <a:pPr>
              <a:buFont typeface="Wingdings" pitchFamily="2" charset="2"/>
              <a:buChar char="q"/>
            </a:pPr>
            <a:r>
              <a:rPr lang="en-IN" sz="2800" dirty="0"/>
              <a:t>Academic Objectives</a:t>
            </a:r>
          </a:p>
          <a:p>
            <a:pPr>
              <a:buFont typeface="Wingdings" pitchFamily="2" charset="2"/>
              <a:buChar char="q"/>
            </a:pPr>
            <a:r>
              <a:rPr lang="en-IN" sz="2800" dirty="0"/>
              <a:t>Uses</a:t>
            </a:r>
          </a:p>
          <a:p>
            <a:pPr>
              <a:buFont typeface="Wingdings" pitchFamily="2" charset="2"/>
              <a:buChar char="q"/>
            </a:pPr>
            <a:r>
              <a:rPr lang="en-IN" sz="2800" dirty="0"/>
              <a:t>Technological Platforms Used</a:t>
            </a:r>
          </a:p>
          <a:p>
            <a:pPr>
              <a:buFont typeface="Wingdings" pitchFamily="2" charset="2"/>
              <a:buChar char="q"/>
            </a:pPr>
            <a:r>
              <a:rPr lang="en-IN" sz="2800" dirty="0"/>
              <a:t>Languages Used</a:t>
            </a:r>
          </a:p>
          <a:p>
            <a:pPr>
              <a:buFont typeface="Wingdings" pitchFamily="2" charset="2"/>
              <a:buChar char="q"/>
            </a:pPr>
            <a:r>
              <a:rPr lang="en-IN" sz="2800" dirty="0"/>
              <a:t>Salient Features</a:t>
            </a:r>
          </a:p>
          <a:p>
            <a:pPr>
              <a:buFont typeface="Wingdings" pitchFamily="2" charset="2"/>
              <a:buChar char="q"/>
            </a:pPr>
            <a:r>
              <a:rPr lang="en-IN" sz="2800" dirty="0"/>
              <a:t>Application Snapshots</a:t>
            </a:r>
          </a:p>
          <a:p>
            <a:pPr>
              <a:buFont typeface="Wingdings" pitchFamily="2" charset="2"/>
              <a:buChar char="q"/>
            </a:pPr>
            <a:r>
              <a:rPr lang="en-IN" sz="2800" dirty="0"/>
              <a:t>Conclusion</a:t>
            </a:r>
          </a:p>
          <a:p>
            <a:pPr>
              <a:buFont typeface="Wingdings" pitchFamily="2" charset="2"/>
              <a:buChar char="q"/>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b="1" dirty="0">
                <a:latin typeface="Arial" pitchFamily="34" charset="0"/>
                <a:cs typeface="Arial" pitchFamily="34" charset="0"/>
              </a:rPr>
              <a:t>Objectives</a:t>
            </a:r>
            <a:endParaRPr lang="en-US" sz="5400" b="1" dirty="0">
              <a:latin typeface="Arial" pitchFamily="34" charset="0"/>
              <a:cs typeface="Arial"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q"/>
            </a:pPr>
            <a:r>
              <a:rPr lang="en-US" sz="2800" dirty="0">
                <a:effectLst/>
                <a:latin typeface="Calibri" panose="020F0502020204030204" pitchFamily="34" charset="0"/>
                <a:ea typeface="Times New Roman" panose="02020603050405020304" pitchFamily="18" charset="0"/>
                <a:cs typeface="Mangal" panose="02040503050203030202" pitchFamily="18" charset="0"/>
              </a:rPr>
              <a:t>The purpose of the chat application is to allow users be able to the chat with each other, like a normal chat application. The users will be able to chat with each other, most likely only from user to user, no group chatting will be developed, unless there is time to do so</a:t>
            </a:r>
            <a:endParaRPr lang="en-IN"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Academic Objectives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IN" sz="2400" dirty="0"/>
              <a:t>Learn the process of the implementation of android development.</a:t>
            </a:r>
          </a:p>
          <a:p>
            <a:pPr>
              <a:buFont typeface="Wingdings" pitchFamily="2" charset="2"/>
              <a:buChar char="q"/>
            </a:pPr>
            <a:r>
              <a:rPr lang="en-IN" sz="2400" dirty="0"/>
              <a:t>Understanding the working and application of Firebase.</a:t>
            </a:r>
          </a:p>
          <a:p>
            <a:pPr>
              <a:buFont typeface="Wingdings" pitchFamily="2" charset="2"/>
              <a:buChar char="q"/>
            </a:pPr>
            <a:r>
              <a:rPr lang="en-IN" sz="2400" dirty="0"/>
              <a:t>Designing and developing activities. </a:t>
            </a:r>
          </a:p>
          <a:p>
            <a:pPr>
              <a:buFont typeface="Wingdings" pitchFamily="2" charset="2"/>
              <a:buChar char="q"/>
            </a:pPr>
            <a:r>
              <a:rPr lang="en-IN" sz="2400" dirty="0"/>
              <a:t>Utilizing the minimum resources while working online within a given period of time.</a:t>
            </a:r>
          </a:p>
          <a:p>
            <a:pPr>
              <a:buFont typeface="Wingdings" pitchFamily="2" charset="2"/>
              <a:buChar char="q"/>
            </a:pPr>
            <a:r>
              <a:rPr lang="en-IN" sz="2400" dirty="0"/>
              <a:t>Finally, developing an app which can be accessed by everyone for free.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145282"/>
          </a:xfrm>
        </p:spPr>
        <p:txBody>
          <a:bodyPr>
            <a:noAutofit/>
          </a:bodyPr>
          <a:lstStyle/>
          <a:p>
            <a:r>
              <a:rPr lang="en-IN" sz="6000" b="1" dirty="0"/>
              <a:t>Uses</a:t>
            </a:r>
            <a:endParaRPr lang="en-US" sz="6000" b="1" dirty="0"/>
          </a:p>
        </p:txBody>
      </p:sp>
      <p:sp>
        <p:nvSpPr>
          <p:cNvPr id="5" name="Content Placeholder 4"/>
          <p:cNvSpPr>
            <a:spLocks noGrp="1"/>
          </p:cNvSpPr>
          <p:nvPr>
            <p:ph idx="1"/>
          </p:nvPr>
        </p:nvSpPr>
        <p:spPr>
          <a:xfrm>
            <a:off x="457200" y="1556792"/>
            <a:ext cx="8229600" cy="4898016"/>
          </a:xfrm>
        </p:spPr>
        <p:txBody>
          <a:bodyPr>
            <a:normAutofit/>
          </a:bodyPr>
          <a:lstStyle/>
          <a:p>
            <a:pPr marL="64008" indent="0">
              <a:buNone/>
            </a:pPr>
            <a:r>
              <a:rPr lang="en-US" sz="2800" dirty="0">
                <a:effectLst/>
                <a:latin typeface="Calibri" panose="020F0502020204030204" pitchFamily="34" charset="0"/>
                <a:ea typeface="Times New Roman" panose="02020603050405020304" pitchFamily="18" charset="0"/>
                <a:cs typeface="Mangal" panose="02040503050203030202" pitchFamily="18" charset="0"/>
              </a:rPr>
              <a:t>The purpose of the chat application is to allow users be able to the chat with each other, like a normal chat application. The users will be able to chat with each other, most likely only from user to user, no group chatting will be developed, unless there is time to do so</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8288"/>
            <a:ext cx="8686800" cy="1398587"/>
          </a:xfrm>
        </p:spPr>
        <p:txBody>
          <a:bodyPr>
            <a:noAutofit/>
          </a:bodyPr>
          <a:lstStyle/>
          <a:p>
            <a:r>
              <a:rPr lang="en-IN" sz="5400" b="1" dirty="0">
                <a:solidFill>
                  <a:schemeClr val="tx1"/>
                </a:solidFill>
              </a:rPr>
              <a:t>Technological Platforms Used</a:t>
            </a:r>
            <a:endParaRPr lang="en-US" sz="5400" b="1" dirty="0">
              <a:solidFill>
                <a:schemeClr val="tx1"/>
              </a:solidFill>
            </a:endParaRPr>
          </a:p>
        </p:txBody>
      </p:sp>
      <p:sp>
        <p:nvSpPr>
          <p:cNvPr id="3" name="Content Placeholder 2"/>
          <p:cNvSpPr>
            <a:spLocks noGrp="1"/>
          </p:cNvSpPr>
          <p:nvPr>
            <p:ph idx="4294967295"/>
          </p:nvPr>
        </p:nvSpPr>
        <p:spPr>
          <a:xfrm>
            <a:off x="0" y="2348879"/>
            <a:ext cx="8686800" cy="4105895"/>
          </a:xfrm>
        </p:spPr>
        <p:txBody>
          <a:bodyPr>
            <a:normAutofit lnSpcReduction="10000"/>
          </a:bodyPr>
          <a:lstStyle/>
          <a:p>
            <a:pPr marL="342900" lvl="0" indent="-342900">
              <a:lnSpc>
                <a:spcPct val="200000"/>
              </a:lnSpc>
              <a:spcAft>
                <a:spcPts val="1000"/>
              </a:spcAft>
              <a:buFont typeface="Wingdings" panose="05000000000000000000" pitchFamily="2"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Mangal" panose="02040503050203030202" pitchFamily="18" charset="0"/>
              </a:rPr>
              <a:t>Git Hub </a:t>
            </a: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for doing and keeping a record of the work.</a:t>
            </a:r>
            <a:r>
              <a:rPr lang="en-IN" sz="2400" dirty="0">
                <a:effectLst/>
                <a:latin typeface="Calibri" panose="020F0502020204030204" pitchFamily="34" charset="0"/>
                <a:ea typeface="Times New Roman" panose="02020603050405020304" pitchFamily="18" charset="0"/>
                <a:cs typeface="Mangal" panose="02040503050203030202" pitchFamily="18" charset="0"/>
              </a:rPr>
              <a:t> </a:t>
            </a:r>
          </a:p>
          <a:p>
            <a:pPr marL="342900" lvl="0" indent="-342900">
              <a:lnSpc>
                <a:spcPct val="200000"/>
              </a:lnSpc>
              <a:spcAft>
                <a:spcPts val="1000"/>
              </a:spcAft>
              <a:buFont typeface="Wingdings" panose="05000000000000000000" pitchFamily="2"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Mangal" panose="02040503050203030202" pitchFamily="18" charset="0"/>
              </a:rPr>
              <a:t>Android Studio</a:t>
            </a: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 editor for android development.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200000"/>
              </a:lnSpc>
              <a:spcAft>
                <a:spcPts val="1000"/>
              </a:spcAft>
              <a:buFont typeface="Wingdings" panose="05000000000000000000" pitchFamily="2"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Mangal" panose="02040503050203030202" pitchFamily="18" charset="0"/>
              </a:rPr>
              <a:t>Android Emulator</a:t>
            </a: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 for trying, testing and implementing different ideas altogether.</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200000"/>
              </a:lnSpc>
              <a:spcAft>
                <a:spcPts val="1000"/>
              </a:spcAft>
              <a:buFont typeface="Wingdings" panose="05000000000000000000" pitchFamily="2"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Mangal" panose="02040503050203030202" pitchFamily="18" charset="0"/>
              </a:rPr>
              <a:t>firebase </a:t>
            </a: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for online database creation.</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399032"/>
          </a:xfrm>
        </p:spPr>
        <p:txBody>
          <a:bodyPr>
            <a:noAutofit/>
          </a:bodyPr>
          <a:lstStyle/>
          <a:p>
            <a:r>
              <a:rPr lang="en-IN" sz="6600" b="1" dirty="0">
                <a:solidFill>
                  <a:schemeClr val="tx1"/>
                </a:solidFill>
              </a:rPr>
              <a:t>Tools Used </a:t>
            </a:r>
            <a:endParaRPr lang="en-US" sz="6600" b="1" dirty="0">
              <a:solidFill>
                <a:schemeClr val="tx1"/>
              </a:solidFill>
            </a:endParaRPr>
          </a:p>
        </p:txBody>
      </p:sp>
      <p:sp>
        <p:nvSpPr>
          <p:cNvPr id="5" name="Content Placeholder 4"/>
          <p:cNvSpPr>
            <a:spLocks noGrp="1"/>
          </p:cNvSpPr>
          <p:nvPr>
            <p:ph idx="1"/>
          </p:nvPr>
        </p:nvSpPr>
        <p:spPr/>
        <p:txBody>
          <a:bodyPr/>
          <a:lstStyle/>
          <a:p>
            <a:pPr>
              <a:buFont typeface="Wingdings" pitchFamily="2" charset="2"/>
              <a:buChar char="q"/>
            </a:pPr>
            <a:r>
              <a:rPr lang="en-IN" dirty="0"/>
              <a:t>Android Studio</a:t>
            </a:r>
          </a:p>
          <a:p>
            <a:pPr>
              <a:buFont typeface="Wingdings" pitchFamily="2" charset="2"/>
              <a:buChar char="q"/>
            </a:pPr>
            <a:r>
              <a:rPr lang="en-IN" dirty="0"/>
              <a:t>JAVA</a:t>
            </a:r>
          </a:p>
          <a:p>
            <a:pPr>
              <a:buFont typeface="Wingdings" pitchFamily="2" charset="2"/>
              <a:buChar char="q"/>
            </a:pPr>
            <a:r>
              <a:rPr lang="en-IN" dirty="0"/>
              <a:t>XML</a:t>
            </a:r>
          </a:p>
          <a:p>
            <a:pPr>
              <a:buFont typeface="Wingdings" pitchFamily="2" charset="2"/>
              <a:buChar char="q"/>
            </a:pPr>
            <a:r>
              <a:rPr lang="en-IN" dirty="0"/>
              <a:t>Firebase Realtime Database</a:t>
            </a:r>
          </a:p>
          <a:p>
            <a:pPr>
              <a:buFont typeface="Wingdings" pitchFamily="2" charset="2"/>
              <a:buChar char="q"/>
            </a:pPr>
            <a:r>
              <a:rPr lang="en-IN" dirty="0"/>
              <a:t>Firebase Storage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6600" b="1" dirty="0"/>
              <a:t>Salient Features</a:t>
            </a:r>
            <a:endParaRPr lang="en-US" sz="6600" b="1" dirty="0"/>
          </a:p>
        </p:txBody>
      </p:sp>
      <p:sp>
        <p:nvSpPr>
          <p:cNvPr id="5" name="Content Placeholder 4"/>
          <p:cNvSpPr>
            <a:spLocks noGrp="1"/>
          </p:cNvSpPr>
          <p:nvPr>
            <p:ph idx="1"/>
          </p:nvPr>
        </p:nvSpPr>
        <p:spPr/>
        <p:txBody>
          <a:bodyPr/>
          <a:lstStyle/>
          <a:p>
            <a:pPr>
              <a:buFont typeface="Wingdings" pitchFamily="2" charset="2"/>
              <a:buChar char="q"/>
            </a:pPr>
            <a:r>
              <a:rPr lang="en-IN" dirty="0"/>
              <a:t>Effective and efficient way of chatting.</a:t>
            </a:r>
          </a:p>
          <a:p>
            <a:pPr>
              <a:buFont typeface="Wingdings" pitchFamily="2" charset="2"/>
              <a:buChar char="q"/>
            </a:pPr>
            <a:r>
              <a:rPr lang="en-IN" dirty="0"/>
              <a:t>Extra technical knowledge is not required to operate the system.</a:t>
            </a:r>
          </a:p>
          <a:p>
            <a:pPr>
              <a:buFont typeface="Wingdings" pitchFamily="2" charset="2"/>
              <a:buChar char="q"/>
            </a:pPr>
            <a:r>
              <a:rPr lang="en-IN" dirty="0"/>
              <a:t>Available at anytime, anywhere and to anyone.</a:t>
            </a:r>
          </a:p>
          <a:p>
            <a:pPr>
              <a:buFont typeface="Wingdings" pitchFamily="2" charset="2"/>
              <a:buChar char="q"/>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7494"/>
            <a:ext cx="8915400" cy="1399032"/>
          </a:xfrm>
        </p:spPr>
        <p:txBody>
          <a:bodyPr>
            <a:normAutofit fontScale="90000"/>
          </a:bodyPr>
          <a:lstStyle/>
          <a:p>
            <a:r>
              <a:rPr lang="en-IN" sz="6700" b="1" dirty="0">
                <a:solidFill>
                  <a:schemeClr val="tx1"/>
                </a:solidFill>
              </a:rPr>
              <a:t>Application Snapshots</a:t>
            </a:r>
            <a:endParaRPr lang="en-US" i="1" dirty="0">
              <a:solidFill>
                <a:schemeClr val="tx1"/>
              </a:solidFill>
            </a:endParaRPr>
          </a:p>
        </p:txBody>
      </p:sp>
      <p:pic>
        <p:nvPicPr>
          <p:cNvPr id="6" name="Picture 5">
            <a:extLst>
              <a:ext uri="{FF2B5EF4-FFF2-40B4-BE49-F238E27FC236}">
                <a16:creationId xmlns:a16="http://schemas.microsoft.com/office/drawing/2014/main" id="{474401C6-7955-4108-95E2-65E0C8186D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3508" y="1601508"/>
            <a:ext cx="3672408" cy="5134599"/>
          </a:xfrm>
          <a:prstGeom prst="rect">
            <a:avLst/>
          </a:prstGeom>
          <a:noFill/>
          <a:ln>
            <a:noFill/>
          </a:ln>
        </p:spPr>
      </p:pic>
      <p:pic>
        <p:nvPicPr>
          <p:cNvPr id="7" name="Picture 6">
            <a:extLst>
              <a:ext uri="{FF2B5EF4-FFF2-40B4-BE49-F238E27FC236}">
                <a16:creationId xmlns:a16="http://schemas.microsoft.com/office/drawing/2014/main" id="{EF279F2E-07A6-4A26-AD6B-7F1E1E3922E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28836" y="1601507"/>
            <a:ext cx="3986564" cy="51346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367</TotalTime>
  <Words>353</Words>
  <Application>Microsoft Office PowerPoint</Application>
  <PresentationFormat>On-screen Show (4:3)</PresentationFormat>
  <Paragraphs>50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Times New Roman</vt:lpstr>
      <vt:lpstr>Verdana</vt:lpstr>
      <vt:lpstr>Wingdings</vt:lpstr>
      <vt:lpstr>Wingdings 2</vt:lpstr>
      <vt:lpstr>Verve</vt:lpstr>
      <vt:lpstr>Presentation On  Android Chat Application</vt:lpstr>
      <vt:lpstr>Presentation Outline </vt:lpstr>
      <vt:lpstr>Objectives</vt:lpstr>
      <vt:lpstr>Academic Objectives</vt:lpstr>
      <vt:lpstr>Uses</vt:lpstr>
      <vt:lpstr>Technological Platforms Used</vt:lpstr>
      <vt:lpstr>Tools Used </vt:lpstr>
      <vt:lpstr>Salient Features</vt:lpstr>
      <vt:lpstr>Application Snapshots</vt:lpstr>
      <vt:lpstr>Application Snapshots</vt:lpstr>
      <vt:lpstr>Application Snapshots</vt:lpstr>
      <vt:lpstr>Application Snapshots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General Organic Chemistry</dc:title>
  <dc:creator>Windows User</dc:creator>
  <cp:lastModifiedBy>Rahul Joshi</cp:lastModifiedBy>
  <cp:revision>45</cp:revision>
  <dcterms:created xsi:type="dcterms:W3CDTF">2018-11-12T13:45:58Z</dcterms:created>
  <dcterms:modified xsi:type="dcterms:W3CDTF">2021-05-14T15:39:19Z</dcterms:modified>
</cp:coreProperties>
</file>