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59" r:id="rId8"/>
    <p:sldId id="262" r:id="rId9"/>
    <p:sldId id="263" r:id="rId10"/>
    <p:sldId id="264" r:id="rId11"/>
    <p:sldId id="265" r:id="rId12"/>
    <p:sldId id="271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82" d="100"/>
          <a:sy n="82" d="100"/>
        </p:scale>
        <p:origin x="-9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6E064BB-D46D-4FB1-B399-7F9F6915DB6C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A086F19-9DF6-4BF7-A5C1-1C437B54F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f153/Gehu-Scholarship/" TargetMode="External"/><Relationship Id="rId2" Type="http://schemas.openxmlformats.org/officeDocument/2006/relationships/hyperlink" Target="https://gehu-scholarship.herokuapp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928934"/>
            <a:ext cx="8229600" cy="1143008"/>
          </a:xfrm>
        </p:spPr>
        <p:txBody>
          <a:bodyPr>
            <a:noAutofit/>
          </a:bodyPr>
          <a:lstStyle/>
          <a:p>
            <a:pPr algn="l"/>
            <a:r>
              <a:rPr lang="en-IN" sz="4800" b="1" dirty="0" smtClean="0">
                <a:solidFill>
                  <a:schemeClr val="tx1"/>
                </a:solidFill>
              </a:rPr>
              <a:t>Presentation On Scholarship Calculator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472" y="5214950"/>
            <a:ext cx="4038600" cy="13192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/>
              <a:t>Presented by –</a:t>
            </a:r>
          </a:p>
          <a:p>
            <a:pPr>
              <a:buNone/>
            </a:pPr>
            <a:r>
              <a:rPr lang="en-IN" sz="3200" b="1" dirty="0" smtClean="0"/>
              <a:t>Group 9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14942" y="5214950"/>
            <a:ext cx="3543296" cy="13192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/>
              <a:t>Presented to –</a:t>
            </a:r>
          </a:p>
          <a:p>
            <a:pPr>
              <a:buNone/>
            </a:pPr>
            <a:r>
              <a:rPr lang="en-IN" sz="3200" b="1" dirty="0" smtClean="0"/>
              <a:t>Dr Mukesh Joshi</a:t>
            </a:r>
            <a:endParaRPr lang="en-US" sz="3200" b="1" dirty="0"/>
          </a:p>
        </p:txBody>
      </p:sp>
      <p:pic>
        <p:nvPicPr>
          <p:cNvPr id="6" name="Picture 5" descr="E:\mmmmm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Salient Features</a:t>
            </a:r>
            <a:endParaRPr lang="en-US" sz="6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Effective and efficient way of getting accurate details.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Extra technical knowledge is not required to operate the system.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Available at anytime, anywhere and to anyone.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732746"/>
          </a:xfrm>
        </p:spPr>
        <p:txBody>
          <a:bodyPr>
            <a:normAutofit fontScale="90000"/>
          </a:bodyPr>
          <a:lstStyle/>
          <a:p>
            <a:r>
              <a:rPr lang="en-IN" sz="6700" b="1" dirty="0" smtClean="0">
                <a:solidFill>
                  <a:schemeClr val="tx1"/>
                </a:solidFill>
              </a:rPr>
              <a:t>Application Snapshots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IMG-20201205-WA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3855"/>
            <a:ext cx="8229600" cy="4429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>
                <a:solidFill>
                  <a:schemeClr val="tx1"/>
                </a:solidFill>
              </a:rPr>
              <a:t>Application Snapshots</a:t>
            </a:r>
            <a:endParaRPr lang="en-US" sz="4800" dirty="0"/>
          </a:p>
        </p:txBody>
      </p:sp>
      <p:pic>
        <p:nvPicPr>
          <p:cNvPr id="6" name="Content Placeholder 5" descr="IMG-20201205-WA0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50640"/>
            <a:ext cx="8229600" cy="4436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The project exposed us to the latest technology in the areas of web development.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Thus, this project successfully demonstrates an online based scholarship calculator.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We faced many challenges and problems during the development time.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It was a nice learning curve to work on web technology </a:t>
            </a:r>
            <a:r>
              <a:rPr lang="en-IN" dirty="0" err="1" smtClean="0"/>
              <a:t>aplications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40_F_187878468_tufpN0uoc3PAK6GENznSslAPyXaJTNC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05000"/>
            <a:ext cx="6096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3312368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Team Members</a:t>
            </a:r>
            <a:r>
              <a:rPr lang="en-IN" sz="2600" b="1" dirty="0" smtClean="0">
                <a:solidFill>
                  <a:schemeClr val="tx1"/>
                </a:solidFill>
              </a:rPr>
              <a:t/>
            </a:r>
            <a:br>
              <a:rPr lang="en-IN" sz="26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404664"/>
            <a:ext cx="4038600" cy="30963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Project Supervisor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Dr. Mukesh Joshi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GEHU, Bhimtal</a:t>
            </a:r>
          </a:p>
          <a:p>
            <a:pPr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4008" y="404663"/>
            <a:ext cx="4038600" cy="27363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/>
              <a:t>Project link:</a:t>
            </a:r>
          </a:p>
          <a:p>
            <a:pPr>
              <a:buNone/>
            </a:pPr>
            <a:r>
              <a:rPr lang="en-IN" sz="1400" dirty="0" smtClean="0">
                <a:hlinkClick r:id="rId2"/>
              </a:rPr>
              <a:t>https://gehu-scholarship.herokuapp.com/</a:t>
            </a: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3200" b="1" dirty="0" smtClean="0"/>
              <a:t>Github</a:t>
            </a:r>
            <a:r>
              <a:rPr lang="en-IN" sz="3200" b="1" dirty="0" smtClean="0"/>
              <a:t> link : </a:t>
            </a:r>
          </a:p>
          <a:p>
            <a:pPr>
              <a:buNone/>
            </a:pPr>
            <a:r>
              <a:rPr lang="en-IN" sz="1400" dirty="0" smtClean="0">
                <a:hlinkClick r:id="rId3"/>
              </a:rPr>
              <a:t>https://github.com/tf153/Gehu-Scholarship/</a:t>
            </a:r>
            <a:endParaRPr lang="en-IN" sz="1400" dirty="0" smtClean="0"/>
          </a:p>
          <a:p>
            <a:pPr>
              <a:buNone/>
            </a:pP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1560" y="4149080"/>
          <a:ext cx="799288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3600399"/>
                <a:gridCol w="2952328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S.</a:t>
                      </a:r>
                      <a:r>
                        <a:rPr lang="en-IN" baseline="0" dirty="0" smtClean="0"/>
                        <a:t> No.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University Roll number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Priyanka Joshi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2062394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Rahul</a:t>
                      </a:r>
                      <a:r>
                        <a:rPr lang="en-IN" baseline="0" dirty="0" smtClean="0"/>
                        <a:t> Joshi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2061711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Rahul</a:t>
                      </a:r>
                      <a:r>
                        <a:rPr lang="en-IN" baseline="0" dirty="0" smtClean="0"/>
                        <a:t> Mehta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2061712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Rashmi Satwal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2061713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8686800" cy="139903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Presentation Outline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059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2800" dirty="0" smtClean="0"/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Academic Objectives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Uses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Technological Platforms Used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Languages Used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Salient Features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Application Snapshots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Conclusion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Introduction</a:t>
            </a:r>
            <a:endParaRPr lang="en-US" sz="60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Online Scholarship calculator website is a convenient and an efficient way of getting accurate information about the scholarship and hence, the fee structure of the respective Graphic Era University.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Web development has become increasingly powerful in the recent years.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Our project motivation is to convert manual and computational problems into an easy online accurate solution.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By using this website, anyone can get required information at anytime and anywhere at the ease of just of search away.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To provide the accurate and instant information about the scholarship and fee structure according to the respective campuses.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To avoid confusion among the students regarding the fee structure.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To filter out the eligible students according to the terms and conditions for the scholarship criteria.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Academic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Learn the process of the implementation of various programming languages used in Web Technology.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Understanding the working and application of Web Development.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Designing and developing web pages.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Learning and working together in a team via online medium.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Utilizing the minimum resources while working online within a given period of time.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Finally, developing a website which can be accessed by everyone for free.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145282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>Uses</a:t>
            </a:r>
            <a:endParaRPr lang="en-US" sz="60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80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Gives a clear idea about the fee structure and scholarship offered to the students according to their performance in the previous semester and other applicable scholarships.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Gives precise information to the new students wanting to join the university beforehand.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Avoids the  need to personally go to the university head office or reception in order to get the complete details, you can do it online at home.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686800" cy="1398587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solidFill>
                  <a:schemeClr val="tx1"/>
                </a:solidFill>
              </a:rPr>
              <a:t>Technological Platforms Used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348879"/>
            <a:ext cx="8686800" cy="410589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Git Hub : for doing and keeping a record of the collective team work.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MS Teams : for communicating together online and screen sharing for collective ideas.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Eclipse : for trying, testing and implementing different ideas altogether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dirty="0" err="1" smtClean="0"/>
              <a:t>Heroku</a:t>
            </a:r>
            <a:r>
              <a:rPr lang="en-IN" dirty="0" smtClean="0"/>
              <a:t> : For online deploying the </a:t>
            </a:r>
            <a:r>
              <a:rPr lang="en-IN" smtClean="0"/>
              <a:t>website.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err="1" smtClean="0"/>
              <a:t>f</a:t>
            </a:r>
            <a:r>
              <a:rPr lang="en-IN" dirty="0" err="1" smtClean="0"/>
              <a:t>reedb.tech</a:t>
            </a:r>
            <a:r>
              <a:rPr lang="en-IN" dirty="0" smtClean="0"/>
              <a:t> : for online database creation.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Autofit/>
          </a:bodyPr>
          <a:lstStyle/>
          <a:p>
            <a:r>
              <a:rPr lang="en-IN" sz="6600" b="1" dirty="0" smtClean="0">
                <a:solidFill>
                  <a:schemeClr val="tx1"/>
                </a:solidFill>
              </a:rPr>
              <a:t>Languages Used 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HTML (</a:t>
            </a:r>
            <a:r>
              <a:rPr lang="en-IN" dirty="0" err="1" smtClean="0"/>
              <a:t>HyperText</a:t>
            </a:r>
            <a:r>
              <a:rPr lang="en-IN" dirty="0" smtClean="0"/>
              <a:t> </a:t>
            </a:r>
            <a:r>
              <a:rPr lang="en-IN" dirty="0" err="1" smtClean="0"/>
              <a:t>Markup</a:t>
            </a:r>
            <a:r>
              <a:rPr lang="en-IN" dirty="0" smtClean="0"/>
              <a:t> Language)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PHP ( </a:t>
            </a:r>
            <a:r>
              <a:rPr lang="en-IN" dirty="0" err="1" smtClean="0"/>
              <a:t>HyperText</a:t>
            </a:r>
            <a:r>
              <a:rPr lang="en-IN" dirty="0" smtClean="0"/>
              <a:t> </a:t>
            </a:r>
            <a:r>
              <a:rPr lang="en-IN" dirty="0" err="1" smtClean="0"/>
              <a:t>Preprocessor</a:t>
            </a:r>
            <a:r>
              <a:rPr lang="en-IN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IN" dirty="0" err="1" smtClean="0"/>
              <a:t>Javascript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For styling : CSS (Cascading Style Sheets)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Database used : </a:t>
            </a:r>
            <a:r>
              <a:rPr lang="en-IN" dirty="0" err="1" smtClean="0"/>
              <a:t>MySQL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351</TotalTime>
  <Words>531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Presentation On Scholarship Calculator</vt:lpstr>
      <vt:lpstr>Team Members       </vt:lpstr>
      <vt:lpstr>Presentation Outline </vt:lpstr>
      <vt:lpstr>Introduction</vt:lpstr>
      <vt:lpstr>Objectives</vt:lpstr>
      <vt:lpstr>Academic Objectives</vt:lpstr>
      <vt:lpstr>Uses</vt:lpstr>
      <vt:lpstr>Technological Platforms Used</vt:lpstr>
      <vt:lpstr>Languages Used </vt:lpstr>
      <vt:lpstr>Salient Features</vt:lpstr>
      <vt:lpstr>Application Snapshots</vt:lpstr>
      <vt:lpstr>Application Snapshots</vt:lpstr>
      <vt:lpstr>Conclusions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General Organic Chemistry</dc:title>
  <dc:creator>Windows User</dc:creator>
  <cp:lastModifiedBy>Windows User</cp:lastModifiedBy>
  <cp:revision>43</cp:revision>
  <dcterms:created xsi:type="dcterms:W3CDTF">2018-11-12T13:45:58Z</dcterms:created>
  <dcterms:modified xsi:type="dcterms:W3CDTF">2020-12-05T04:05:22Z</dcterms:modified>
</cp:coreProperties>
</file>