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5008124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5008124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5008124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5008124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c5008124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5008124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5008124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5008124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5008124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5008124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5008124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5008124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tf3193/marist-mscs621-2019-TroyFlagg#run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tf3193/marist-mscs621-2019-TroyFlagg/blob/master/langRequests.py"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tf3193/marist-mscs621-2019-TroyFlagg/blob/master/app.py"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Translator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Troy Flagg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goal is to create a front end to input text and language </a:t>
            </a:r>
            <a:r>
              <a:rPr lang="en"/>
              <a:t>definitions</a:t>
            </a:r>
            <a:r>
              <a:rPr lang="en"/>
              <a:t> and a backend which connects two cloud platforms together to perform translations. </a:t>
            </a:r>
            <a:endParaRPr/>
          </a:p>
          <a:p>
            <a:pPr indent="-311150" lvl="0" marL="457200" rtl="0" algn="l">
              <a:spcBef>
                <a:spcPts val="0"/>
              </a:spcBef>
              <a:spcAft>
                <a:spcPts val="0"/>
              </a:spcAft>
              <a:buSzPts val="1300"/>
              <a:buChar char="●"/>
            </a:pPr>
            <a:r>
              <a:rPr lang="en"/>
              <a:t>Showcase the connection of various cloud technologies</a:t>
            </a:r>
            <a:endParaRPr/>
          </a:p>
          <a:p>
            <a:pPr indent="-311150" lvl="0" marL="457200" rtl="0" algn="l">
              <a:spcBef>
                <a:spcPts val="0"/>
              </a:spcBef>
              <a:spcAft>
                <a:spcPts val="0"/>
              </a:spcAft>
              <a:buSzPts val="1300"/>
              <a:buChar char="●"/>
            </a:pPr>
            <a:r>
              <a:rPr lang="en"/>
              <a:t>Showcase the use of container technology.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147" name="Google Shape;147;p15"/>
          <p:cNvPicPr preferRelativeResize="0"/>
          <p:nvPr/>
        </p:nvPicPr>
        <p:blipFill>
          <a:blip r:embed="rId3">
            <a:alphaModFix/>
          </a:blip>
          <a:stretch>
            <a:fillRect/>
          </a:stretch>
        </p:blipFill>
        <p:spPr>
          <a:xfrm>
            <a:off x="1989975" y="1404875"/>
            <a:ext cx="5572451" cy="3073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Descriptions Behind The Two Clouds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cloud was used as the target for my backend API. This specific API used was the Watson Translator API. </a:t>
            </a:r>
            <a:endParaRPr/>
          </a:p>
          <a:p>
            <a:pPr indent="0" lvl="0" marL="0" rtl="0" algn="l">
              <a:spcBef>
                <a:spcPts val="1600"/>
              </a:spcBef>
              <a:spcAft>
                <a:spcPts val="0"/>
              </a:spcAft>
              <a:buNone/>
            </a:pPr>
            <a:r>
              <a:rPr lang="en"/>
              <a:t>AWS was used to host a Docker image that contains the flask application as a front end and a backend to connect the flask app in AWS to the Translator API in IBM Cloud.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Please view how to use the application here </a:t>
            </a:r>
            <a:r>
              <a:rPr lang="en" sz="1100" u="sng">
                <a:solidFill>
                  <a:schemeClr val="hlink"/>
                </a:solidFill>
                <a:latin typeface="Arial"/>
                <a:ea typeface="Arial"/>
                <a:cs typeface="Arial"/>
                <a:sym typeface="Arial"/>
                <a:hlinkClick r:id="rId3"/>
              </a:rPr>
              <a:t>https://github.com/tf3193/marist-mscs621-2019-TroyFlagg#running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a:t>
            </a:r>
            <a:endParaRPr/>
          </a:p>
        </p:txBody>
      </p:sp>
      <p:sp>
        <p:nvSpPr>
          <p:cNvPr id="159" name="Google Shape;159;p17"/>
          <p:cNvSpPr txBox="1"/>
          <p:nvPr>
            <p:ph idx="1" type="body"/>
          </p:nvPr>
        </p:nvSpPr>
        <p:spPr>
          <a:xfrm>
            <a:off x="1297500" y="1567550"/>
            <a:ext cx="36714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backend is handled by a class made in python. </a:t>
            </a:r>
            <a:endParaRPr/>
          </a:p>
          <a:p>
            <a:pPr indent="-311150" lvl="0" marL="457200" rtl="0" algn="l">
              <a:spcBef>
                <a:spcPts val="0"/>
              </a:spcBef>
              <a:spcAft>
                <a:spcPts val="0"/>
              </a:spcAft>
              <a:buSzPts val="1300"/>
              <a:buChar char="●"/>
            </a:pPr>
            <a:r>
              <a:rPr lang="en"/>
              <a:t>The class is created upon the request of the user to translate.  All calls and jsonification are handled behind the scenes. </a:t>
            </a:r>
            <a:endParaRPr/>
          </a:p>
          <a:p>
            <a:pPr indent="-311150" lvl="0" marL="457200" rtl="0" algn="l">
              <a:spcBef>
                <a:spcPts val="0"/>
              </a:spcBef>
              <a:spcAft>
                <a:spcPts val="0"/>
              </a:spcAft>
              <a:buSzPts val="1300"/>
              <a:buChar char="●"/>
            </a:pPr>
            <a:r>
              <a:rPr lang="en"/>
              <a:t>There is a mapper which maps all languages to their language code ex: English -&gt; EN</a:t>
            </a:r>
            <a:endParaRPr/>
          </a:p>
          <a:p>
            <a:pPr indent="0" lvl="0" marL="0" rtl="0" algn="l">
              <a:spcBef>
                <a:spcPts val="1600"/>
              </a:spcBef>
              <a:spcAft>
                <a:spcPts val="0"/>
              </a:spcAft>
              <a:buNone/>
            </a:pPr>
            <a:r>
              <a:rPr lang="en"/>
              <a:t>You can view the code here </a:t>
            </a:r>
            <a:r>
              <a:rPr lang="en" sz="1100" u="sng">
                <a:solidFill>
                  <a:schemeClr val="hlink"/>
                </a:solidFill>
                <a:latin typeface="Arial"/>
                <a:ea typeface="Arial"/>
                <a:cs typeface="Arial"/>
                <a:sym typeface="Arial"/>
                <a:hlinkClick r:id="rId3"/>
              </a:rPr>
              <a:t>https://github.com/tf3193/marist-mscs621-2019-TroyFlagg/blob/master/langRequests.py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0" name="Google Shape;160;p17"/>
          <p:cNvPicPr preferRelativeResize="0"/>
          <p:nvPr/>
        </p:nvPicPr>
        <p:blipFill>
          <a:blip r:embed="rId4">
            <a:alphaModFix/>
          </a:blip>
          <a:stretch>
            <a:fillRect/>
          </a:stretch>
        </p:blipFill>
        <p:spPr>
          <a:xfrm>
            <a:off x="5112825" y="1307857"/>
            <a:ext cx="3595050" cy="3107025"/>
          </a:xfrm>
          <a:prstGeom prst="rect">
            <a:avLst/>
          </a:prstGeom>
          <a:noFill/>
          <a:ln>
            <a:noFill/>
          </a:ln>
        </p:spPr>
      </p:pic>
      <p:sp>
        <p:nvSpPr>
          <p:cNvPr id="161" name="Google Shape;161;p17"/>
          <p:cNvSpPr txBox="1"/>
          <p:nvPr/>
        </p:nvSpPr>
        <p:spPr>
          <a:xfrm>
            <a:off x="5586600" y="3995700"/>
            <a:ext cx="31722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Methods on right of class, fields on left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a:t>
            </a:r>
            <a:endParaRPr/>
          </a:p>
        </p:txBody>
      </p:sp>
      <p:sp>
        <p:nvSpPr>
          <p:cNvPr id="167" name="Google Shape;167;p18"/>
          <p:cNvSpPr txBox="1"/>
          <p:nvPr>
            <p:ph idx="1" type="body"/>
          </p:nvPr>
        </p:nvSpPr>
        <p:spPr>
          <a:xfrm>
            <a:off x="1052975" y="1558825"/>
            <a:ext cx="3994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front end was created in flask with two endpoints</a:t>
            </a:r>
            <a:endParaRPr/>
          </a:p>
          <a:p>
            <a:pPr indent="-311150" lvl="0" marL="457200" rtl="0" algn="l">
              <a:spcBef>
                <a:spcPts val="0"/>
              </a:spcBef>
              <a:spcAft>
                <a:spcPts val="0"/>
              </a:spcAft>
              <a:buSzPts val="1300"/>
              <a:buChar char="●"/>
            </a:pPr>
            <a:r>
              <a:rPr lang="en"/>
              <a:t>The base endpoint “/” is where the user first goes and is greeted with instructions on how to use the app. It also is where the user inputs all of their data.</a:t>
            </a:r>
            <a:endParaRPr/>
          </a:p>
          <a:p>
            <a:pPr indent="-311150" lvl="0" marL="457200" rtl="0" algn="l">
              <a:spcBef>
                <a:spcPts val="0"/>
              </a:spcBef>
              <a:spcAft>
                <a:spcPts val="0"/>
              </a:spcAft>
              <a:buSzPts val="1300"/>
              <a:buChar char="●"/>
            </a:pPr>
            <a:r>
              <a:rPr lang="en"/>
              <a:t>The “/Translate” route is where the user is redirected after clicking the translate button. This will display the translated json if the model exited between the two languages, if not it will display an error.  </a:t>
            </a:r>
            <a:endParaRPr/>
          </a:p>
          <a:p>
            <a:pPr indent="0" lvl="0" marL="0" rtl="0" algn="l">
              <a:spcBef>
                <a:spcPts val="1600"/>
              </a:spcBef>
              <a:spcAft>
                <a:spcPts val="0"/>
              </a:spcAft>
              <a:buNone/>
            </a:pPr>
            <a:r>
              <a:rPr lang="en"/>
              <a:t>You can view the code here </a:t>
            </a:r>
            <a:r>
              <a:rPr lang="en" sz="1100" u="sng">
                <a:solidFill>
                  <a:schemeClr val="hlink"/>
                </a:solidFill>
                <a:latin typeface="Arial"/>
                <a:ea typeface="Arial"/>
                <a:cs typeface="Arial"/>
                <a:sym typeface="Arial"/>
                <a:hlinkClick r:id="rId3"/>
              </a:rPr>
              <a:t>https://github.com/tf3193/marist-mscs621-2019-TroyFlagg/blob/master/app.py</a:t>
            </a:r>
            <a:endParaRPr/>
          </a:p>
          <a:p>
            <a:pPr indent="0" lvl="0" marL="0" rtl="0" algn="l">
              <a:spcBef>
                <a:spcPts val="1600"/>
              </a:spcBef>
              <a:spcAft>
                <a:spcPts val="1600"/>
              </a:spcAft>
              <a:buNone/>
            </a:pPr>
            <a:r>
              <a:t/>
            </a:r>
            <a:endParaRPr/>
          </a:p>
        </p:txBody>
      </p:sp>
      <p:pic>
        <p:nvPicPr>
          <p:cNvPr id="168" name="Google Shape;168;p18"/>
          <p:cNvPicPr preferRelativeResize="0"/>
          <p:nvPr/>
        </p:nvPicPr>
        <p:blipFill>
          <a:blip r:embed="rId4">
            <a:alphaModFix/>
          </a:blip>
          <a:stretch>
            <a:fillRect/>
          </a:stretch>
        </p:blipFill>
        <p:spPr>
          <a:xfrm>
            <a:off x="5403400" y="1307850"/>
            <a:ext cx="2686050"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74" name="Google Shape;174;p19"/>
          <p:cNvPicPr preferRelativeResize="0"/>
          <p:nvPr/>
        </p:nvPicPr>
        <p:blipFill>
          <a:blip r:embed="rId3">
            <a:alphaModFix/>
          </a:blip>
          <a:stretch>
            <a:fillRect/>
          </a:stretch>
        </p:blipFill>
        <p:spPr>
          <a:xfrm>
            <a:off x="1346534" y="1307850"/>
            <a:ext cx="6450926" cy="2087275"/>
          </a:xfrm>
          <a:prstGeom prst="rect">
            <a:avLst/>
          </a:prstGeom>
          <a:noFill/>
          <a:ln>
            <a:noFill/>
          </a:ln>
        </p:spPr>
      </p:pic>
      <p:pic>
        <p:nvPicPr>
          <p:cNvPr id="175" name="Google Shape;175;p19"/>
          <p:cNvPicPr preferRelativeResize="0"/>
          <p:nvPr/>
        </p:nvPicPr>
        <p:blipFill>
          <a:blip r:embed="rId4">
            <a:alphaModFix/>
          </a:blip>
          <a:stretch>
            <a:fillRect/>
          </a:stretch>
        </p:blipFill>
        <p:spPr>
          <a:xfrm>
            <a:off x="1346525" y="3565000"/>
            <a:ext cx="6450925" cy="56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