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28" r:id="rId2"/>
    <p:sldId id="259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9" r:id="rId11"/>
    <p:sldId id="336" r:id="rId12"/>
    <p:sldId id="337" r:id="rId13"/>
    <p:sldId id="338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8" r:id="rId22"/>
    <p:sldId id="349" r:id="rId23"/>
    <p:sldId id="350" r:id="rId24"/>
    <p:sldId id="351" r:id="rId25"/>
    <p:sldId id="354" r:id="rId26"/>
    <p:sldId id="356" r:id="rId27"/>
    <p:sldId id="353" r:id="rId28"/>
    <p:sldId id="352" r:id="rId29"/>
    <p:sldId id="35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65" d="100"/>
          <a:sy n="65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8/10/2016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8/10/2016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8/10/2016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8/10/2016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8/10/2016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8/10/2016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8/10/2016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8/10/2016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8/10/2016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8/10/2016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8/10/2016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Transaction Log Fundamentals for the DBA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St. Louis, MO – September 10,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three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truncated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83591"/>
              </p:ext>
            </p:extLst>
          </p:nvPr>
        </p:nvGraphicFramePr>
        <p:xfrm>
          <a:off x="457200" y="2352675"/>
          <a:ext cx="8229600" cy="177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84821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three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/>
              <a:t>CHECKPOINT command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 recovery model</a:t>
            </a:r>
          </a:p>
          <a:p>
            <a:pPr lvl="2"/>
            <a:r>
              <a:rPr lang="en-US" dirty="0"/>
              <a:t>All changes logged, but can be discarded on commit</a:t>
            </a:r>
          </a:p>
          <a:p>
            <a:pPr lvl="2"/>
            <a:r>
              <a:rPr lang="en-US" dirty="0"/>
              <a:t>Can only recover to the latest full backup</a:t>
            </a:r>
          </a:p>
          <a:p>
            <a:pPr lvl="1"/>
            <a:r>
              <a:rPr lang="en-US" dirty="0"/>
              <a:t>Full recovery model</a:t>
            </a:r>
          </a:p>
          <a:p>
            <a:pPr lvl="2"/>
            <a:r>
              <a:rPr lang="en-US" dirty="0"/>
              <a:t>Log records must be kept until log backup completed</a:t>
            </a:r>
          </a:p>
          <a:p>
            <a:pPr lvl="2"/>
            <a:r>
              <a:rPr lang="en-US" dirty="0"/>
              <a:t>Can recover to an arbitrary point in time</a:t>
            </a:r>
          </a:p>
          <a:p>
            <a:pPr lvl="1"/>
            <a:r>
              <a:rPr lang="en-US" dirty="0"/>
              <a:t>Bulk-logged recovery model</a:t>
            </a:r>
          </a:p>
          <a:p>
            <a:pPr lvl="2"/>
            <a:r>
              <a:rPr lang="en-US" dirty="0"/>
              <a:t>Similar to full model, but some changes are only “noted” rather than fully logged</a:t>
            </a:r>
          </a:p>
          <a:p>
            <a:pPr lvl="2"/>
            <a:r>
              <a:rPr lang="en-US" dirty="0"/>
              <a:t>Log backups still include all changes</a:t>
            </a:r>
          </a:p>
          <a:p>
            <a:pPr lvl="2"/>
            <a:r>
              <a:rPr lang="en-US" dirty="0"/>
              <a:t>Point-in-time recovery </a:t>
            </a:r>
            <a:r>
              <a:rPr lang="en-US"/>
              <a:t>not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/>
              <a:t>Long-running transaction</a:t>
            </a:r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the log</a:t>
            </a:r>
          </a:p>
          <a:p>
            <a:r>
              <a:rPr lang="en-US" dirty="0"/>
              <a:t>Clearing the log</a:t>
            </a:r>
          </a:p>
          <a:p>
            <a:r>
              <a:rPr lang="en-US" dirty="0"/>
              <a:t>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dirty="0"/>
              <a:t>Very limited exceptions for some </a:t>
            </a:r>
            <a:r>
              <a:rPr lang="en-US" dirty="0" err="1"/>
              <a:t>tempdb</a:t>
            </a:r>
            <a:r>
              <a:rPr lang="en-US"/>
              <a:t>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two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71165</TotalTime>
  <Words>781</Words>
  <Application>Microsoft Office PowerPoint</Application>
  <PresentationFormat>On-screen Show (4:3)</PresentationFormat>
  <Paragraphs>165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Transaction Log Fundamentals for the DBA</vt:lpstr>
      <vt:lpstr>Brian Hansen</vt:lpstr>
      <vt:lpstr>Agenda</vt:lpstr>
      <vt:lpstr>Purpose of the Transaction Log</vt:lpstr>
      <vt:lpstr>What Goes in the Transaction Log?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DBCC LOGINFO(‘db_name’)</vt:lpstr>
      <vt:lpstr>fn_dblog(start_lsn, end_lsn)</vt:lpstr>
      <vt:lpstr>Related commands/function</vt:lpstr>
      <vt:lpstr>Checkpoint</vt:lpstr>
      <vt:lpstr>Checkpoint Types</vt:lpstr>
      <vt:lpstr>Flushing the Log</vt:lpstr>
      <vt:lpstr>Recovery Models</vt:lpstr>
      <vt:lpstr>Clearing the Log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246</cp:revision>
  <dcterms:created xsi:type="dcterms:W3CDTF">2011-08-19T20:30:49Z</dcterms:created>
  <dcterms:modified xsi:type="dcterms:W3CDTF">2016-08-10T15:32:46Z</dcterms:modified>
</cp:coreProperties>
</file>