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66" d="100"/>
          <a:sy n="66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Nashville, TN – January 14,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73358</TotalTime>
  <Words>1531</Words>
  <Application>Microsoft Office PowerPoint</Application>
  <PresentationFormat>On-screen Show (4:3)</PresentationFormat>
  <Paragraphs>274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296</cp:revision>
  <dcterms:created xsi:type="dcterms:W3CDTF">2011-08-19T20:30:49Z</dcterms:created>
  <dcterms:modified xsi:type="dcterms:W3CDTF">2016-12-06T01:48:53Z</dcterms:modified>
</cp:coreProperties>
</file>