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57" r:id="rId39"/>
    <p:sldId id="359" r:id="rId40"/>
    <p:sldId id="365" r:id="rId41"/>
    <p:sldId id="367" r:id="rId42"/>
    <p:sldId id="370" r:id="rId43"/>
    <p:sldId id="37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09/08/2016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000001c0:0000006b:0005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448000000010700005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448:107:5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LSN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DBCC LOGINFO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log (checkpoint start)</a:t>
            </a:r>
          </a:p>
          <a:p>
            <a:pPr lvl="1"/>
            <a:r>
              <a:rPr lang="en-US" dirty="0" smtClean="0"/>
              <a:t>Also info about any uncommitted transactions</a:t>
            </a:r>
          </a:p>
          <a:p>
            <a:r>
              <a:rPr lang="en-US" dirty="0" smtClean="0"/>
              <a:t>Flush the log</a:t>
            </a:r>
          </a:p>
          <a:p>
            <a:r>
              <a:rPr lang="en-US" dirty="0" smtClean="0"/>
              <a:t>Identify dirty pages; write to disk</a:t>
            </a:r>
          </a:p>
          <a:p>
            <a:r>
              <a:rPr lang="en-US" dirty="0" smtClean="0"/>
              <a:t>Update boot page with log ID corresponding to checkpoint start</a:t>
            </a:r>
          </a:p>
          <a:p>
            <a:r>
              <a:rPr lang="en-US" dirty="0" smtClean="0"/>
              <a:t>Clear the log (SIMPLE recovery)</a:t>
            </a:r>
          </a:p>
          <a:p>
            <a:r>
              <a:rPr lang="en-US" dirty="0" smtClean="0"/>
              <a:t>Write to log (checkpoint finish)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recovery</a:t>
            </a:r>
          </a:p>
          <a:p>
            <a:pPr marL="0" indent="0">
              <a:buNone/>
            </a:pPr>
            <a:r>
              <a:rPr lang="en-US" dirty="0" smtClean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Back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transaction cannot complete, it must rollback</a:t>
            </a:r>
          </a:p>
          <a:p>
            <a:pPr lvl="1"/>
            <a:r>
              <a:rPr lang="en-US" dirty="0" smtClean="0"/>
              <a:t>ROLLBACK TRANSACTION command</a:t>
            </a:r>
          </a:p>
          <a:p>
            <a:pPr lvl="1"/>
            <a:r>
              <a:rPr lang="en-US" dirty="0" smtClean="0"/>
              <a:t>Connection is abandoned</a:t>
            </a:r>
          </a:p>
          <a:p>
            <a:pPr lvl="2"/>
            <a:r>
              <a:rPr lang="en-US" dirty="0" smtClean="0"/>
              <a:t>Network failure, KILL, severe errors, client crash</a:t>
            </a:r>
          </a:p>
          <a:p>
            <a:pPr lvl="1"/>
            <a:r>
              <a:rPr lang="en-US" dirty="0" smtClean="0"/>
              <a:t>Non-graceful shutdown of SQL (crash recovery)</a:t>
            </a:r>
          </a:p>
          <a:p>
            <a:pPr lvl="1"/>
            <a:r>
              <a:rPr lang="en-US" dirty="0" smtClean="0"/>
              <a:t>Restore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Back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records form a reverse linked list of operations within a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</a:t>
            </a:r>
            <a:r>
              <a:rPr lang="en-US" dirty="0" smtClean="0"/>
              <a:t>problems (“VLF Fragmentation”)</a:t>
            </a:r>
            <a:endParaRPr lang="en-US" dirty="0"/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</a:t>
            </a:r>
            <a:r>
              <a:rPr lang="en-US" dirty="0" smtClean="0"/>
              <a:t>reader, backup &amp; restore,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</a:t>
            </a:r>
            <a:r>
              <a:rPr lang="en-US" dirty="0" smtClean="0"/>
              <a:t>log, especially when long-running transactions are happening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Pre-Allocating 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Eliminate VLF fragmentation</a:t>
            </a:r>
          </a:p>
          <a:p>
            <a:pPr lvl="1"/>
            <a:r>
              <a:rPr lang="en-US" dirty="0" smtClean="0"/>
              <a:t>Avoid log growth during user operations</a:t>
            </a:r>
          </a:p>
          <a:p>
            <a:pPr lvl="2"/>
            <a:r>
              <a:rPr lang="en-US" dirty="0" smtClean="0"/>
              <a:t>Can be time-consuming due to zero-initialization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VLF Fragmentation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your VLF count</a:t>
            </a:r>
          </a:p>
          <a:p>
            <a:r>
              <a:rPr lang="en-US" dirty="0" smtClean="0"/>
              <a:t>Monitor log </a:t>
            </a:r>
            <a:r>
              <a:rPr lang="en-US" smtClean="0"/>
              <a:t>size over time</a:t>
            </a:r>
            <a:endParaRPr lang="en-US" dirty="0" smtClean="0"/>
          </a:p>
          <a:p>
            <a:r>
              <a:rPr lang="en-US" dirty="0" smtClean="0"/>
              <a:t>Set SQL Alerts on:</a:t>
            </a:r>
          </a:p>
          <a:p>
            <a:pPr lvl="1"/>
            <a:r>
              <a:rPr lang="en-US" dirty="0" smtClean="0"/>
              <a:t>Severity 17 errors (will alert on log full)</a:t>
            </a:r>
          </a:p>
          <a:p>
            <a:pPr lvl="1"/>
            <a:r>
              <a:rPr lang="en-US" dirty="0" smtClean="0"/>
              <a:t>Error 5145</a:t>
            </a:r>
          </a:p>
          <a:p>
            <a:pPr lvl="2"/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…' in database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…' was cancelled by user or timed out after xx milliseconds.</a:t>
            </a:r>
          </a:p>
          <a:p>
            <a:pPr lvl="1"/>
            <a:r>
              <a:rPr lang="en-US" dirty="0" smtClean="0"/>
              <a:t>Error 5144</a:t>
            </a:r>
          </a:p>
          <a:p>
            <a:pPr lvl="2"/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 smtClean="0">
                <a:solidFill>
                  <a:srgbClr val="FF0000"/>
                </a:solidFill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 smtClean="0">
                <a:solidFill>
                  <a:srgbClr val="FF0000"/>
                </a:solidFill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www.tf3604.com/log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</a:t>
            </a:r>
            <a:r>
              <a:rPr lang="en-US" dirty="0" smtClean="0"/>
              <a:t>Log File Visualizer binaries </a:t>
            </a:r>
            <a:r>
              <a:rPr lang="en-US" dirty="0"/>
              <a:t>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</a:t>
            </a:r>
            <a:r>
              <a:rPr lang="en-US" dirty="0" smtClean="0"/>
              <a:t>many</a:t>
            </a:r>
          </a:p>
          <a:p>
            <a:pPr lvl="2"/>
            <a:r>
              <a:rPr lang="en-US" dirty="0" smtClean="0"/>
              <a:t>After being written, log records are </a:t>
            </a:r>
            <a:r>
              <a:rPr lang="en-US" b="1" dirty="0" smtClean="0"/>
              <a:t>never</a:t>
            </a:r>
            <a:r>
              <a:rPr lang="en-US" dirty="0" smtClean="0"/>
              <a:t> changed</a:t>
            </a:r>
            <a:endParaRPr lang="en-US" dirty="0"/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73166</TotalTime>
  <Words>1215</Words>
  <Application>Microsoft Office PowerPoint</Application>
  <PresentationFormat>On-screen Show (4:3)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280</cp:revision>
  <dcterms:created xsi:type="dcterms:W3CDTF">2011-08-19T20:30:49Z</dcterms:created>
  <dcterms:modified xsi:type="dcterms:W3CDTF">2016-09-08T19:38:43Z</dcterms:modified>
</cp:coreProperties>
</file>