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6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621"/>
            <a:ext cx="11520487" cy="6375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47" y="488220"/>
            <a:ext cx="10335119" cy="1389038"/>
          </a:xfrm>
        </p:spPr>
        <p:txBody>
          <a:bodyPr>
            <a:normAutofit/>
          </a:bodyPr>
          <a:lstStyle>
            <a:lvl1pPr algn="l">
              <a:defRPr sz="378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547" y="1802261"/>
            <a:ext cx="9985115" cy="1656045"/>
          </a:xfrm>
        </p:spPr>
        <p:txBody>
          <a:bodyPr>
            <a:normAutofit/>
          </a:bodyPr>
          <a:lstStyle>
            <a:lvl1pPr marL="0" indent="0" algn="l">
              <a:buNone/>
              <a:defRPr sz="2835">
                <a:solidFill>
                  <a:schemeClr val="bg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8" name="Picture 4" descr="http://www.sqlsaturday.com/images/sqlsat584_we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11" y="5424299"/>
            <a:ext cx="2832120" cy="10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281" y="564582"/>
            <a:ext cx="7751220" cy="1389038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73280" y="5297087"/>
            <a:ext cx="6108738" cy="987545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 Hansen</a:t>
            </a:r>
          </a:p>
          <a:p>
            <a:pPr marL="0" indent="0">
              <a:buNone/>
            </a:pPr>
            <a:r>
              <a:rPr lang="en-US" sz="2835" dirty="0"/>
              <a:t>Colorado Springs, CO – March 25, 2017</a:t>
            </a:r>
          </a:p>
        </p:txBody>
      </p:sp>
    </p:spTree>
    <p:extLst>
      <p:ext uri="{BB962C8B-B14F-4D97-AF65-F5344CB8AC3E}">
        <p14:creationId xmlns:p14="http://schemas.microsoft.com/office/powerpoint/2010/main" val="45367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>
            <a:normAutofit fontScale="92500"/>
          </a:bodyPr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1052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40" y="3587950"/>
            <a:ext cx="7776210" cy="2200706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40" y="3587950"/>
            <a:ext cx="7776210" cy="22007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231548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40" y="3587950"/>
            <a:ext cx="7776210" cy="22007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</a:t>
            </a:r>
            <a:r>
              <a:rPr lang="en-US"/>
              <a:t>	+ Log File 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6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1" dirty="0"/>
              <a:t>'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512" dirty="0"/>
              <a:t>'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6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6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606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0" y="5291605"/>
            <a:ext cx="4946695" cy="10085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92" y="1861695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4095471" cy="4276616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701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701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701" dirty="0">
                <a:solidFill>
                  <a:srgbClr val="FF0000"/>
                </a:solidFill>
              </a:rPr>
              <a:t>'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701" dirty="0">
                <a:solidFill>
                  <a:srgbClr val="FF0000"/>
                </a:solidFill>
              </a:rPr>
              <a:t>'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701" dirty="0">
                <a:solidFill>
                  <a:srgbClr val="FF0000"/>
                </a:solidFill>
              </a:rPr>
              <a:t>'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701" dirty="0">
                <a:solidFill>
                  <a:srgbClr val="FF0000"/>
                </a:solidFill>
              </a:rPr>
              <a:t>'</a:t>
            </a:r>
            <a:r>
              <a:rPr lang="en-US" sz="1701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lvl="1"/>
            <a:r>
              <a:rPr lang="en-US" dirty="0"/>
              <a:t>One row per counter per database (plus rollup)</a:t>
            </a:r>
          </a:p>
          <a:p>
            <a:pPr lvl="1"/>
            <a:r>
              <a:rPr lang="en-US" dirty="0"/>
              <a:t>Paul </a:t>
            </a:r>
            <a:r>
              <a:rPr lang="en-US"/>
              <a:t>Randal </a:t>
            </a:r>
            <a:r>
              <a:rPr lang="en-US">
                <a:hlinkClick r:id="rId2"/>
              </a:rPr>
              <a:t>explains</a:t>
            </a:r>
            <a:r>
              <a:rPr lang="en-US"/>
              <a:t> what </a:t>
            </a:r>
            <a:r>
              <a:rPr lang="en-US" dirty="0"/>
              <a:t>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52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LSN Converter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095111" cy="4276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1733</Words>
  <Application>Microsoft Office PowerPoint</Application>
  <PresentationFormat>Custom</PresentationFormat>
  <Paragraphs>301</Paragraphs>
  <Slides>53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42</cp:revision>
  <dcterms:created xsi:type="dcterms:W3CDTF">2011-08-19T20:30:49Z</dcterms:created>
  <dcterms:modified xsi:type="dcterms:W3CDTF">2017-08-02T02:47:02Z</dcterms:modified>
</cp:coreProperties>
</file>