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57" r:id="rId36"/>
    <p:sldId id="35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09/06/2016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09/06/2016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000001c0:0000006b:0005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448000000010700005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448:107:5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LSN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DBCC LOGINFO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to log (checkpoint start)</a:t>
            </a:r>
          </a:p>
          <a:p>
            <a:pPr lvl="1"/>
            <a:r>
              <a:rPr lang="en-US" dirty="0" smtClean="0"/>
              <a:t>Also info about any uncommitted transactions</a:t>
            </a:r>
          </a:p>
          <a:p>
            <a:r>
              <a:rPr lang="en-US" dirty="0" smtClean="0"/>
              <a:t>Flush the log</a:t>
            </a:r>
          </a:p>
          <a:p>
            <a:r>
              <a:rPr lang="en-US" dirty="0" smtClean="0"/>
              <a:t>Identify dirty pages; write to disk</a:t>
            </a:r>
          </a:p>
          <a:p>
            <a:r>
              <a:rPr lang="en-US" dirty="0" smtClean="0"/>
              <a:t>Update boot page with log ID corresponding to checkpoint start</a:t>
            </a:r>
          </a:p>
          <a:p>
            <a:r>
              <a:rPr lang="en-US" dirty="0" smtClean="0"/>
              <a:t>Clear the log (SIMPLE recovery)</a:t>
            </a:r>
          </a:p>
          <a:p>
            <a:r>
              <a:rPr lang="en-US" dirty="0" smtClean="0"/>
              <a:t>Write to log (checkpoint finish)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</a:t>
            </a:r>
            <a:r>
              <a:rPr lang="en-US" dirty="0" smtClean="0"/>
              <a:t>problems (“VLF Fragmentation”)</a:t>
            </a:r>
            <a:endParaRPr lang="en-US" dirty="0"/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</a:t>
            </a:r>
            <a:r>
              <a:rPr lang="en-US" dirty="0" smtClean="0"/>
              <a:t>reader, backup &amp; restore,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</a:t>
            </a:r>
            <a:r>
              <a:rPr lang="en-US" dirty="0" smtClean="0"/>
              <a:t>log, especially when long-running transactions are happening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</a:t>
            </a:r>
            <a:r>
              <a:rPr lang="en-US" dirty="0" smtClean="0"/>
              <a:t>many</a:t>
            </a:r>
          </a:p>
          <a:p>
            <a:pPr lvl="2"/>
            <a:r>
              <a:rPr lang="en-US" dirty="0" smtClean="0"/>
              <a:t>After being written, log records are </a:t>
            </a:r>
            <a:r>
              <a:rPr lang="en-US" b="1" dirty="0" smtClean="0"/>
              <a:t>never</a:t>
            </a:r>
            <a:r>
              <a:rPr lang="en-US" dirty="0" smtClean="0"/>
              <a:t> changed</a:t>
            </a:r>
            <a:endParaRPr lang="en-US" dirty="0"/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72834</TotalTime>
  <Words>1045</Words>
  <Application>Microsoft Office PowerPoint</Application>
  <PresentationFormat>On-screen Show (4:3)</PresentationFormat>
  <Paragraphs>212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Creating new VLFs</vt:lpstr>
      <vt:lpstr>VLF Trade-Offs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274</cp:revision>
  <dcterms:created xsi:type="dcterms:W3CDTF">2011-08-19T20:30:49Z</dcterms:created>
  <dcterms:modified xsi:type="dcterms:W3CDTF">2016-09-06T22:12:38Z</dcterms:modified>
</cp:coreProperties>
</file>